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80" r:id="rId10"/>
    <p:sldId id="263" r:id="rId11"/>
    <p:sldId id="279" r:id="rId12"/>
    <p:sldId id="28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6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60" y="1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7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9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4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9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1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5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2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F055-188F-4283-8469-7FEA4F79353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890.png"/><Relationship Id="rId18" Type="http://schemas.openxmlformats.org/officeDocument/2006/relationships/image" Target="../media/image95.png"/><Relationship Id="rId3" Type="http://schemas.openxmlformats.org/officeDocument/2006/relationships/image" Target="../media/image810.png"/><Relationship Id="rId21" Type="http://schemas.openxmlformats.org/officeDocument/2006/relationships/image" Target="../media/image90.png"/><Relationship Id="rId12" Type="http://schemas.openxmlformats.org/officeDocument/2006/relationships/image" Target="../media/image880.png"/><Relationship Id="rId17" Type="http://schemas.openxmlformats.org/officeDocument/2006/relationships/image" Target="../media/image94.png"/><Relationship Id="rId25" Type="http://schemas.openxmlformats.org/officeDocument/2006/relationships/image" Target="../media/image99.png"/><Relationship Id="rId2" Type="http://schemas.openxmlformats.org/officeDocument/2006/relationships/image" Target="../media/image741.png"/><Relationship Id="rId16" Type="http://schemas.openxmlformats.org/officeDocument/2006/relationships/image" Target="../media/image93.png"/><Relationship Id="rId20" Type="http://schemas.openxmlformats.org/officeDocument/2006/relationships/image" Target="../media/image8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70.png"/><Relationship Id="rId24" Type="http://schemas.openxmlformats.org/officeDocument/2006/relationships/image" Target="../media/image98.png"/><Relationship Id="rId5" Type="http://schemas.openxmlformats.org/officeDocument/2006/relationships/image" Target="../media/image830.png"/><Relationship Id="rId15" Type="http://schemas.openxmlformats.org/officeDocument/2006/relationships/image" Target="../media/image92.png"/><Relationship Id="rId23" Type="http://schemas.openxmlformats.org/officeDocument/2006/relationships/image" Target="../media/image97.png"/><Relationship Id="rId10" Type="http://schemas.openxmlformats.org/officeDocument/2006/relationships/image" Target="../media/image860.png"/><Relationship Id="rId19" Type="http://schemas.openxmlformats.org/officeDocument/2006/relationships/image" Target="../media/image820.png"/><Relationship Id="rId9" Type="http://schemas.openxmlformats.org/officeDocument/2006/relationships/image" Target="../media/image850.png"/><Relationship Id="rId14" Type="http://schemas.openxmlformats.org/officeDocument/2006/relationships/image" Target="../media/image91.png"/><Relationship Id="rId22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7.png"/><Relationship Id="rId7" Type="http://schemas.openxmlformats.org/officeDocument/2006/relationships/image" Target="../media/image5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8" Type="http://schemas.openxmlformats.org/officeDocument/2006/relationships/image" Target="../media/image87.png"/><Relationship Id="rId17" Type="http://schemas.openxmlformats.org/officeDocument/2006/relationships/image" Target="../media/image82.png"/><Relationship Id="rId2" Type="http://schemas.openxmlformats.org/officeDocument/2006/relationships/image" Target="../media/image73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4.png"/><Relationship Id="rId19" Type="http://schemas.openxmlformats.org/officeDocument/2006/relationships/image" Target="../media/image88.png"/><Relationship Id="rId14" Type="http://schemas.openxmlformats.org/officeDocument/2006/relationships/image" Target="../media/image9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83.png"/><Relationship Id="rId1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7.png"/><Relationship Id="rId10" Type="http://schemas.openxmlformats.org/officeDocument/2006/relationships/image" Target="../media/image126.png"/><Relationship Id="rId9" Type="http://schemas.openxmlformats.org/officeDocument/2006/relationships/image" Target="../media/image12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35.png"/><Relationship Id="rId3" Type="http://schemas.openxmlformats.org/officeDocument/2006/relationships/image" Target="../media/image1021.png"/><Relationship Id="rId21" Type="http://schemas.openxmlformats.org/officeDocument/2006/relationships/image" Target="../media/image111.png"/><Relationship Id="rId17" Type="http://schemas.openxmlformats.org/officeDocument/2006/relationships/image" Target="../media/image134.png"/><Relationship Id="rId2" Type="http://schemas.openxmlformats.org/officeDocument/2006/relationships/image" Target="../media/image1010.png"/><Relationship Id="rId16" Type="http://schemas.openxmlformats.org/officeDocument/2006/relationships/image" Target="../media/image133.png"/><Relationship Id="rId20" Type="http://schemas.openxmlformats.org/officeDocument/2006/relationships/image" Target="../media/image110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32.png"/><Relationship Id="rId19" Type="http://schemas.openxmlformats.org/officeDocument/2006/relationships/image" Target="../media/image136.png"/><Relationship Id="rId14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13" Type="http://schemas.openxmlformats.org/officeDocument/2006/relationships/image" Target="../media/image119.png"/><Relationship Id="rId18" Type="http://schemas.openxmlformats.org/officeDocument/2006/relationships/image" Target="../media/image470.png"/><Relationship Id="rId3" Type="http://schemas.openxmlformats.org/officeDocument/2006/relationships/image" Target="../media/image1110.png"/><Relationship Id="rId21" Type="http://schemas.openxmlformats.org/officeDocument/2006/relationships/image" Target="../media/image137.png"/><Relationship Id="rId12" Type="http://schemas.openxmlformats.org/officeDocument/2006/relationships/image" Target="../media/image118.png"/><Relationship Id="rId17" Type="http://schemas.openxmlformats.org/officeDocument/2006/relationships/image" Target="../media/image341.png"/><Relationship Id="rId2" Type="http://schemas.openxmlformats.org/officeDocument/2006/relationships/image" Target="../media/image1100.png"/><Relationship Id="rId16" Type="http://schemas.openxmlformats.org/officeDocument/2006/relationships/image" Target="../media/image331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7.png"/><Relationship Id="rId15" Type="http://schemas.openxmlformats.org/officeDocument/2006/relationships/image" Target="../media/image121.png"/><Relationship Id="rId23" Type="http://schemas.openxmlformats.org/officeDocument/2006/relationships/image" Target="../media/image139.png"/><Relationship Id="rId10" Type="http://schemas.openxmlformats.org/officeDocument/2006/relationships/image" Target="../media/image116.png"/><Relationship Id="rId19" Type="http://schemas.openxmlformats.org/officeDocument/2006/relationships/image" Target="../media/image123.png"/><Relationship Id="rId9" Type="http://schemas.openxmlformats.org/officeDocument/2006/relationships/image" Target="../media/image1150.png"/><Relationship Id="rId14" Type="http://schemas.openxmlformats.org/officeDocument/2006/relationships/image" Target="../media/image120.png"/><Relationship Id="rId22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7" Type="http://schemas.openxmlformats.org/officeDocument/2006/relationships/image" Target="../media/image1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15.png"/><Relationship Id="rId9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1.png"/><Relationship Id="rId18" Type="http://schemas.openxmlformats.org/officeDocument/2006/relationships/image" Target="../media/image145.png"/><Relationship Id="rId26" Type="http://schemas.openxmlformats.org/officeDocument/2006/relationships/image" Target="../media/image148.png"/><Relationship Id="rId3" Type="http://schemas.openxmlformats.org/officeDocument/2006/relationships/image" Target="../media/image141.png"/><Relationship Id="rId12" Type="http://schemas.openxmlformats.org/officeDocument/2006/relationships/image" Target="../media/image179.png"/><Relationship Id="rId17" Type="http://schemas.openxmlformats.org/officeDocument/2006/relationships/image" Target="../media/image185.png"/><Relationship Id="rId7" Type="http://schemas.openxmlformats.org/officeDocument/2006/relationships/image" Target="../media/image177.png"/><Relationship Id="rId25" Type="http://schemas.openxmlformats.org/officeDocument/2006/relationships/image" Target="../media/image146.png"/><Relationship Id="rId2" Type="http://schemas.openxmlformats.org/officeDocument/2006/relationships/image" Target="../media/image140.png"/><Relationship Id="rId16" Type="http://schemas.openxmlformats.org/officeDocument/2006/relationships/image" Target="../media/image184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5.png"/><Relationship Id="rId6" Type="http://schemas.openxmlformats.org/officeDocument/2006/relationships/image" Target="../media/image176.png"/><Relationship Id="rId23" Type="http://schemas.openxmlformats.org/officeDocument/2006/relationships/image" Target="../media/image84.png"/><Relationship Id="rId28" Type="http://schemas.openxmlformats.org/officeDocument/2006/relationships/image" Target="../media/image86.png"/><Relationship Id="rId19" Type="http://schemas.openxmlformats.org/officeDocument/2006/relationships/image" Target="../media/image187.png"/><Relationship Id="rId10" Type="http://schemas.openxmlformats.org/officeDocument/2006/relationships/image" Target="../media/image178.png"/><Relationship Id="rId31" Type="http://schemas.openxmlformats.org/officeDocument/2006/relationships/image" Target="../media/image101.png"/><Relationship Id="rId14" Type="http://schemas.openxmlformats.org/officeDocument/2006/relationships/image" Target="../media/image142.png"/><Relationship Id="rId22" Type="http://schemas.openxmlformats.org/officeDocument/2006/relationships/image" Target="../media/image144.png"/><Relationship Id="rId9" Type="http://schemas.openxmlformats.org/officeDocument/2006/relationships/image" Target="../media/image175.png"/><Relationship Id="rId27" Type="http://schemas.openxmlformats.org/officeDocument/2006/relationships/image" Target="../media/image149.png"/><Relationship Id="rId30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3" Type="http://schemas.openxmlformats.org/officeDocument/2006/relationships/image" Target="../media/image155.png"/><Relationship Id="rId7" Type="http://schemas.openxmlformats.org/officeDocument/2006/relationships/image" Target="../media/image189.png"/><Relationship Id="rId12" Type="http://schemas.openxmlformats.org/officeDocument/2006/relationships/image" Target="../media/image195.png"/><Relationship Id="rId2" Type="http://schemas.openxmlformats.org/officeDocument/2006/relationships/image" Target="../media/image154.png"/><Relationship Id="rId16" Type="http://schemas.openxmlformats.org/officeDocument/2006/relationships/image" Target="../media/image1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11" Type="http://schemas.openxmlformats.org/officeDocument/2006/relationships/image" Target="../media/image194.png"/><Relationship Id="rId5" Type="http://schemas.openxmlformats.org/officeDocument/2006/relationships/image" Target="../media/image157.png"/><Relationship Id="rId15" Type="http://schemas.openxmlformats.org/officeDocument/2006/relationships/image" Target="../media/image198.png"/><Relationship Id="rId10" Type="http://schemas.openxmlformats.org/officeDocument/2006/relationships/image" Target="../media/image110.png"/><Relationship Id="rId4" Type="http://schemas.openxmlformats.org/officeDocument/2006/relationships/image" Target="../media/image156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10.png"/><Relationship Id="rId7" Type="http://schemas.openxmlformats.org/officeDocument/2006/relationships/image" Target="../media/image1910.png"/><Relationship Id="rId12" Type="http://schemas.openxmlformats.org/officeDocument/2006/relationships/image" Target="../media/image1.jp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0.png"/><Relationship Id="rId11" Type="http://schemas.openxmlformats.org/officeDocument/2006/relationships/image" Target="../media/image7.png"/><Relationship Id="rId5" Type="http://schemas.openxmlformats.org/officeDocument/2006/relationships/image" Target="../media/image1710.png"/><Relationship Id="rId10" Type="http://schemas.openxmlformats.org/officeDocument/2006/relationships/image" Target="../media/image6.png"/><Relationship Id="rId4" Type="http://schemas.openxmlformats.org/officeDocument/2006/relationships/image" Target="../media/image311.png"/><Relationship Id="rId9" Type="http://schemas.openxmlformats.org/officeDocument/2006/relationships/image" Target="../media/image5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7" Type="http://schemas.openxmlformats.org/officeDocument/2006/relationships/image" Target="../media/image202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7" Type="http://schemas.openxmlformats.org/officeDocument/2006/relationships/image" Target="../media/image20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0.png"/><Relationship Id="rId11" Type="http://schemas.openxmlformats.org/officeDocument/2006/relationships/image" Target="../media/image1550.png"/><Relationship Id="rId5" Type="http://schemas.openxmlformats.org/officeDocument/2006/relationships/image" Target="../media/image2040.png"/><Relationship Id="rId10" Type="http://schemas.openxmlformats.org/officeDocument/2006/relationships/image" Target="../media/image209.png"/><Relationship Id="rId9" Type="http://schemas.openxmlformats.org/officeDocument/2006/relationships/image" Target="../media/image208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png"/><Relationship Id="rId8" Type="http://schemas.openxmlformats.org/officeDocument/2006/relationships/image" Target="../media/image220.png"/><Relationship Id="rId3" Type="http://schemas.openxmlformats.org/officeDocument/2006/relationships/image" Target="../media/image10.png"/><Relationship Id="rId21" Type="http://schemas.openxmlformats.org/officeDocument/2006/relationships/image" Target="../media/image18.png"/><Relationship Id="rId17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60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9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231.png"/><Relationship Id="rId2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0.png"/><Relationship Id="rId13" Type="http://schemas.openxmlformats.org/officeDocument/2006/relationships/image" Target="../media/image30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21" Type="http://schemas.openxmlformats.org/officeDocument/2006/relationships/image" Target="../media/image23.png"/><Relationship Id="rId34" Type="http://schemas.openxmlformats.org/officeDocument/2006/relationships/image" Target="../media/image27.png"/><Relationship Id="rId12" Type="http://schemas.openxmlformats.org/officeDocument/2006/relationships/image" Target="../media/image290.png"/><Relationship Id="rId17" Type="http://schemas.openxmlformats.org/officeDocument/2006/relationships/image" Target="../media/image340.png"/><Relationship Id="rId25" Type="http://schemas.openxmlformats.org/officeDocument/2006/relationships/image" Target="../media/image42.png"/><Relationship Id="rId33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330.png"/><Relationship Id="rId20" Type="http://schemas.openxmlformats.org/officeDocument/2006/relationships/image" Target="../media/image21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0.png"/><Relationship Id="rId24" Type="http://schemas.openxmlformats.org/officeDocument/2006/relationships/image" Target="../media/image41.png"/><Relationship Id="rId32" Type="http://schemas.openxmlformats.org/officeDocument/2006/relationships/image" Target="../media/image250.png"/><Relationship Id="rId15" Type="http://schemas.openxmlformats.org/officeDocument/2006/relationships/image" Target="../media/image320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0.png"/><Relationship Id="rId19" Type="http://schemas.openxmlformats.org/officeDocument/2006/relationships/image" Target="../media/image36.png"/><Relationship Id="rId31" Type="http://schemas.openxmlformats.org/officeDocument/2006/relationships/image" Target="../media/image241.png"/><Relationship Id="rId4" Type="http://schemas.openxmlformats.org/officeDocument/2006/relationships/image" Target="../media/image190.png"/><Relationship Id="rId9" Type="http://schemas.openxmlformats.org/officeDocument/2006/relationships/image" Target="../media/image2610.png"/><Relationship Id="rId14" Type="http://schemas.openxmlformats.org/officeDocument/2006/relationships/image" Target="../media/image310.png"/><Relationship Id="rId22" Type="http://schemas.openxmlformats.org/officeDocument/2006/relationships/image" Target="../media/image24.png"/><Relationship Id="rId27" Type="http://schemas.openxmlformats.org/officeDocument/2006/relationships/image" Target="../media/image25.png"/><Relationship Id="rId30" Type="http://schemas.openxmlformats.org/officeDocument/2006/relationships/image" Target="../media/image232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9.png"/><Relationship Id="rId26" Type="http://schemas.openxmlformats.org/officeDocument/2006/relationships/image" Target="../media/image50.png"/><Relationship Id="rId39" Type="http://schemas.openxmlformats.org/officeDocument/2006/relationships/image" Target="../media/image60.png"/><Relationship Id="rId3" Type="http://schemas.openxmlformats.org/officeDocument/2006/relationships/image" Target="../media/image240.png"/><Relationship Id="rId21" Type="http://schemas.openxmlformats.org/officeDocument/2006/relationships/image" Target="../media/image32.png"/><Relationship Id="rId34" Type="http://schemas.openxmlformats.org/officeDocument/2006/relationships/image" Target="../media/image550.png"/><Relationship Id="rId42" Type="http://schemas.openxmlformats.org/officeDocument/2006/relationships/image" Target="../media/image63.png"/><Relationship Id="rId17" Type="http://schemas.openxmlformats.org/officeDocument/2006/relationships/image" Target="../media/image28.png"/><Relationship Id="rId25" Type="http://schemas.openxmlformats.org/officeDocument/2006/relationships/image" Target="../media/image48.png"/><Relationship Id="rId33" Type="http://schemas.openxmlformats.org/officeDocument/2006/relationships/image" Target="../media/image540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2" Type="http://schemas.openxmlformats.org/officeDocument/2006/relationships/image" Target="../media/image230.png"/><Relationship Id="rId16" Type="http://schemas.openxmlformats.org/officeDocument/2006/relationships/image" Target="../media/image49.png"/><Relationship Id="rId20" Type="http://schemas.openxmlformats.org/officeDocument/2006/relationships/image" Target="../media/image31.png"/><Relationship Id="rId29" Type="http://schemas.openxmlformats.org/officeDocument/2006/relationships/image" Target="../media/image520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7.png"/><Relationship Id="rId32" Type="http://schemas.openxmlformats.org/officeDocument/2006/relationships/image" Target="../media/image5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23" Type="http://schemas.openxmlformats.org/officeDocument/2006/relationships/image" Target="../media/image34.png"/><Relationship Id="rId28" Type="http://schemas.openxmlformats.org/officeDocument/2006/relationships/image" Target="../media/image521.png"/><Relationship Id="rId36" Type="http://schemas.openxmlformats.org/officeDocument/2006/relationships/image" Target="../media/image57.png"/><Relationship Id="rId19" Type="http://schemas.openxmlformats.org/officeDocument/2006/relationships/image" Target="../media/image30.png"/><Relationship Id="rId31" Type="http://schemas.openxmlformats.org/officeDocument/2006/relationships/image" Target="../media/image4.png"/><Relationship Id="rId44" Type="http://schemas.openxmlformats.org/officeDocument/2006/relationships/image" Target="../media/image65.png"/><Relationship Id="rId22" Type="http://schemas.openxmlformats.org/officeDocument/2006/relationships/image" Target="../media/image33.png"/><Relationship Id="rId27" Type="http://schemas.openxmlformats.org/officeDocument/2006/relationships/image" Target="../media/image51.png"/><Relationship Id="rId30" Type="http://schemas.openxmlformats.org/officeDocument/2006/relationships/image" Target="../media/image53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png"/><Relationship Id="rId18" Type="http://schemas.openxmlformats.org/officeDocument/2006/relationships/image" Target="../media/image70.png"/><Relationship Id="rId7" Type="http://schemas.openxmlformats.org/officeDocument/2006/relationships/image" Target="../media/image720.png"/><Relationship Id="rId12" Type="http://schemas.openxmlformats.org/officeDocument/2006/relationships/image" Target="../media/image77.png"/><Relationship Id="rId17" Type="http://schemas.openxmlformats.org/officeDocument/2006/relationships/image" Target="../media/image69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2.png"/><Relationship Id="rId11" Type="http://schemas.openxmlformats.org/officeDocument/2006/relationships/image" Target="../media/image76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71.png"/><Relationship Id="rId9" Type="http://schemas.openxmlformats.org/officeDocument/2006/relationships/image" Target="../media/image740.png"/><Relationship Id="rId1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524981" y="264670"/>
            <a:ext cx="647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Lecture 2:  Defining properties of superconductors</a:t>
            </a:r>
            <a:endParaRPr lang="en-US" sz="20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FE85D-3962-4468-AC4C-76417401F8F1}"/>
              </a:ext>
            </a:extLst>
          </p:cNvPr>
          <p:cNvSpPr txBox="1"/>
          <p:nvPr/>
        </p:nvSpPr>
        <p:spPr>
          <a:xfrm>
            <a:off x="1137613" y="1112685"/>
            <a:ext cx="10101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Explore the properties that define the superconducting state: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Zero resistance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Limits to superconductivity:  critical temperature, critical magnetic field, critical current	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Perfect diamagnetism --- the Meissner effect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Limits to the Meissner effect: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(a)  penetration depth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(b)  vortices --- Type II superconductivity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(c)  anisotropy --- pancake vortices 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(d)  geometric effects --- Intermediate state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(e)   surface superconductivity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637521" y="6059358"/>
            <a:ext cx="647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ea typeface="Cambria Math" panose="02040503050406030204" pitchFamily="18" charset="0"/>
              </a:rPr>
              <a:t>Lecture 3:  Models and theories of superconductivity</a:t>
            </a:r>
            <a:endParaRPr lang="en-US" b="1" dirty="0">
              <a:solidFill>
                <a:srgbClr val="003399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4219" y="6035913"/>
            <a:ext cx="103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Thursday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353" y="246965"/>
            <a:ext cx="73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Today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7736" y="273538"/>
            <a:ext cx="1069144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041" y="6079911"/>
            <a:ext cx="1290502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9101" y="791251"/>
                <a:ext cx="4343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6600"/>
                    </a:solidFill>
                  </a:rPr>
                  <a:t>1.  Two critical magnetic fields (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6600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𝑯𝒄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kern="1200" dirty="0">
                    <a:solidFill>
                      <a:srgbClr val="006600"/>
                    </a:solidFill>
                  </a:rPr>
                  <a:t> 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01" y="791251"/>
                <a:ext cx="4343946" cy="369332"/>
              </a:xfrm>
              <a:prstGeom prst="rect">
                <a:avLst/>
              </a:prstGeom>
              <a:blipFill>
                <a:blip r:embed="rId2"/>
                <a:stretch>
                  <a:fillRect l="-1122" t="-10000" r="-14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2549" y="1397915"/>
                <a:ext cx="42306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dirty="0"/>
                  <a:t> field starts to penetrate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field fully penetrates (</a:t>
                </a:r>
                <a:r>
                  <a:rPr lang="en-US" dirty="0" smtClean="0"/>
                  <a:t>normal state)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549" y="1397915"/>
                <a:ext cx="4230649" cy="923330"/>
              </a:xfrm>
              <a:prstGeom prst="rect">
                <a:avLst/>
              </a:prstGeom>
              <a:blipFill>
                <a:blip r:embed="rId3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22434" y="1397915"/>
            <a:ext cx="4798472" cy="4381783"/>
            <a:chOff x="1384898" y="1519582"/>
            <a:chExt cx="4203047" cy="3713967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2071688" y="1724025"/>
              <a:ext cx="19050" cy="12811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085975" y="2995613"/>
              <a:ext cx="31051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3033713" y="1724025"/>
              <a:ext cx="19050" cy="12811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085975" y="2181225"/>
              <a:ext cx="947738" cy="8143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043238" y="1757363"/>
              <a:ext cx="490537" cy="42386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45164" y="1762125"/>
              <a:ext cx="0" cy="124301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806723" y="1532265"/>
              <a:ext cx="19050" cy="15341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3028950" y="2185988"/>
              <a:ext cx="1800225" cy="790575"/>
            </a:xfrm>
            <a:custGeom>
              <a:avLst/>
              <a:gdLst>
                <a:gd name="connsiteX0" fmla="*/ 0 w 1800225"/>
                <a:gd name="connsiteY0" fmla="*/ 0 h 790575"/>
                <a:gd name="connsiteX1" fmla="*/ 200025 w 1800225"/>
                <a:gd name="connsiteY1" fmla="*/ 171450 h 790575"/>
                <a:gd name="connsiteX2" fmla="*/ 533400 w 1800225"/>
                <a:gd name="connsiteY2" fmla="*/ 366712 h 790575"/>
                <a:gd name="connsiteX3" fmla="*/ 1800225 w 1800225"/>
                <a:gd name="connsiteY3" fmla="*/ 790575 h 790575"/>
                <a:gd name="connsiteX0" fmla="*/ 0 w 1800225"/>
                <a:gd name="connsiteY0" fmla="*/ 0 h 790575"/>
                <a:gd name="connsiteX1" fmla="*/ 200025 w 1800225"/>
                <a:gd name="connsiteY1" fmla="*/ 171450 h 790575"/>
                <a:gd name="connsiteX2" fmla="*/ 533400 w 1800225"/>
                <a:gd name="connsiteY2" fmla="*/ 366712 h 790575"/>
                <a:gd name="connsiteX3" fmla="*/ 1800225 w 1800225"/>
                <a:gd name="connsiteY3" fmla="*/ 790575 h 790575"/>
                <a:gd name="connsiteX0" fmla="*/ 0 w 1800225"/>
                <a:gd name="connsiteY0" fmla="*/ 0 h 790575"/>
                <a:gd name="connsiteX1" fmla="*/ 200025 w 1800225"/>
                <a:gd name="connsiteY1" fmla="*/ 171450 h 790575"/>
                <a:gd name="connsiteX2" fmla="*/ 533400 w 1800225"/>
                <a:gd name="connsiteY2" fmla="*/ 366712 h 790575"/>
                <a:gd name="connsiteX3" fmla="*/ 1800225 w 1800225"/>
                <a:gd name="connsiteY3" fmla="*/ 790575 h 790575"/>
                <a:gd name="connsiteX0" fmla="*/ 0 w 1800225"/>
                <a:gd name="connsiteY0" fmla="*/ 0 h 790575"/>
                <a:gd name="connsiteX1" fmla="*/ 200025 w 1800225"/>
                <a:gd name="connsiteY1" fmla="*/ 171450 h 790575"/>
                <a:gd name="connsiteX2" fmla="*/ 533400 w 1800225"/>
                <a:gd name="connsiteY2" fmla="*/ 366712 h 790575"/>
                <a:gd name="connsiteX3" fmla="*/ 1800225 w 1800225"/>
                <a:gd name="connsiteY3" fmla="*/ 790575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790575">
                  <a:moveTo>
                    <a:pt x="0" y="0"/>
                  </a:moveTo>
                  <a:cubicBezTo>
                    <a:pt x="55562" y="55165"/>
                    <a:pt x="111125" y="119856"/>
                    <a:pt x="200025" y="171450"/>
                  </a:cubicBezTo>
                  <a:cubicBezTo>
                    <a:pt x="288925" y="223044"/>
                    <a:pt x="266700" y="263525"/>
                    <a:pt x="533400" y="366712"/>
                  </a:cubicBezTo>
                  <a:cubicBezTo>
                    <a:pt x="800100" y="469899"/>
                    <a:pt x="1300162" y="701675"/>
                    <a:pt x="1800225" y="79057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3045684" y="2185988"/>
              <a:ext cx="14288" cy="861642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068627" y="3623995"/>
              <a:ext cx="19050" cy="12811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085975" y="4900347"/>
              <a:ext cx="31051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006839" y="3623996"/>
              <a:ext cx="19050" cy="12811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784612" y="3623995"/>
              <a:ext cx="19050" cy="12811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3009900" y="3529013"/>
              <a:ext cx="2171700" cy="1371600"/>
            </a:xfrm>
            <a:custGeom>
              <a:avLst/>
              <a:gdLst>
                <a:gd name="connsiteX0" fmla="*/ 0 w 2171700"/>
                <a:gd name="connsiteY0" fmla="*/ 1371600 h 1371600"/>
                <a:gd name="connsiteX1" fmla="*/ 295275 w 2171700"/>
                <a:gd name="connsiteY1" fmla="*/ 1095375 h 1371600"/>
                <a:gd name="connsiteX2" fmla="*/ 676275 w 2171700"/>
                <a:gd name="connsiteY2" fmla="*/ 804862 h 1371600"/>
                <a:gd name="connsiteX3" fmla="*/ 1123950 w 2171700"/>
                <a:gd name="connsiteY3" fmla="*/ 509587 h 1371600"/>
                <a:gd name="connsiteX4" fmla="*/ 1785938 w 2171700"/>
                <a:gd name="connsiteY4" fmla="*/ 180975 h 1371600"/>
                <a:gd name="connsiteX5" fmla="*/ 2171700 w 2171700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700" h="1371600">
                  <a:moveTo>
                    <a:pt x="0" y="1371600"/>
                  </a:moveTo>
                  <a:cubicBezTo>
                    <a:pt x="91281" y="1280715"/>
                    <a:pt x="182563" y="1189831"/>
                    <a:pt x="295275" y="1095375"/>
                  </a:cubicBezTo>
                  <a:cubicBezTo>
                    <a:pt x="407988" y="1000919"/>
                    <a:pt x="538163" y="902493"/>
                    <a:pt x="676275" y="804862"/>
                  </a:cubicBezTo>
                  <a:cubicBezTo>
                    <a:pt x="814387" y="707231"/>
                    <a:pt x="939006" y="613568"/>
                    <a:pt x="1123950" y="509587"/>
                  </a:cubicBezTo>
                  <a:cubicBezTo>
                    <a:pt x="1308894" y="405606"/>
                    <a:pt x="1611313" y="265906"/>
                    <a:pt x="1785938" y="180975"/>
                  </a:cubicBezTo>
                  <a:cubicBezTo>
                    <a:pt x="1960563" y="96044"/>
                    <a:pt x="2066131" y="48022"/>
                    <a:pt x="217170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085975" y="3690938"/>
              <a:ext cx="2698637" cy="1209409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081212" y="4881561"/>
              <a:ext cx="923925" cy="198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089667" y="1519582"/>
                  <a:ext cx="3227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667" y="1519582"/>
                  <a:ext cx="32271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6981" r="-15094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174306" y="1941939"/>
                  <a:ext cx="2268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4306" y="1941939"/>
                  <a:ext cx="22685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7027" r="-216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359997" y="2838063"/>
                  <a:ext cx="2279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9997" y="2838063"/>
                  <a:ext cx="22794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3684" r="-2105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384898" y="2294662"/>
                  <a:ext cx="4288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898" y="2294662"/>
                  <a:ext cx="42883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408" r="-11268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450868" y="1547178"/>
                  <a:ext cx="3227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0868" y="1547178"/>
                  <a:ext cx="322717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094" r="-16981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584987" y="4214910"/>
                  <a:ext cx="2114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4987" y="4214910"/>
                  <a:ext cx="211404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5714" r="-2285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849820" y="3004872"/>
                  <a:ext cx="386836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820" y="3004872"/>
                  <a:ext cx="386836" cy="300788"/>
                </a:xfrm>
                <a:prstGeom prst="rect">
                  <a:avLst/>
                </a:prstGeom>
                <a:blipFill>
                  <a:blip r:embed="rId13"/>
                  <a:stretch>
                    <a:fillRect l="-12500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706049" y="2996165"/>
                  <a:ext cx="386836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049" y="2996165"/>
                  <a:ext cx="386836" cy="300788"/>
                </a:xfrm>
                <a:prstGeom prst="rect">
                  <a:avLst/>
                </a:prstGeom>
                <a:blipFill>
                  <a:blip r:embed="rId14"/>
                  <a:stretch>
                    <a:fillRect l="-14286" r="-1587" b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312891" y="3004872"/>
                  <a:ext cx="4991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2891" y="3004872"/>
                  <a:ext cx="499111" cy="276999"/>
                </a:xfrm>
                <a:prstGeom prst="rect">
                  <a:avLst/>
                </a:prstGeom>
                <a:blipFill>
                  <a:blip r:embed="rId15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1991096" y="1888135"/>
              <a:ext cx="1111894" cy="44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Meissner</a:t>
              </a:r>
            </a:p>
            <a:p>
              <a:pPr algn="ctr"/>
              <a:r>
                <a:rPr lang="en-US" sz="1400" dirty="0" smtClean="0"/>
                <a:t>state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2914" y="1775889"/>
              <a:ext cx="1341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Abrikosov</a:t>
              </a:r>
              <a:r>
                <a:rPr lang="en-US" sz="1400" dirty="0" smtClean="0"/>
                <a:t> state</a:t>
              </a:r>
            </a:p>
            <a:p>
              <a:r>
                <a:rPr lang="en-US" sz="1400" dirty="0" smtClean="0"/>
                <a:t>Mixed state </a:t>
              </a:r>
            </a:p>
            <a:p>
              <a:r>
                <a:rPr lang="en-US" sz="1400" dirty="0" smtClean="0"/>
                <a:t>Vortex state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660383" y="4911878"/>
                  <a:ext cx="386836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383" y="4911878"/>
                  <a:ext cx="386836" cy="300788"/>
                </a:xfrm>
                <a:prstGeom prst="rect">
                  <a:avLst/>
                </a:prstGeom>
                <a:blipFill>
                  <a:blip r:embed="rId16"/>
                  <a:stretch>
                    <a:fillRect l="-12500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328949" y="4956550"/>
                  <a:ext cx="4991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8949" y="4956550"/>
                  <a:ext cx="499111" cy="276999"/>
                </a:xfrm>
                <a:prstGeom prst="rect">
                  <a:avLst/>
                </a:prstGeom>
                <a:blipFill>
                  <a:blip r:embed="rId17"/>
                  <a:stretch>
                    <a:fillRect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832471" y="4919634"/>
                  <a:ext cx="386836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471" y="4919634"/>
                  <a:ext cx="386836" cy="300788"/>
                </a:xfrm>
                <a:prstGeom prst="rect">
                  <a:avLst/>
                </a:prstGeom>
                <a:blipFill>
                  <a:blip r:embed="rId18"/>
                  <a:stretch>
                    <a:fillRect l="-14286" r="-1587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/>
            <p:nvPr/>
          </p:nvCxnSpPr>
          <p:spPr>
            <a:xfrm flipV="1">
              <a:off x="3519486" y="4824013"/>
              <a:ext cx="0" cy="1666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507613" y="182651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Phenomena: 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5108583" y="2714166"/>
            <a:ext cx="5954615" cy="5477450"/>
            <a:chOff x="5260665" y="3014478"/>
            <a:chExt cx="5954615" cy="5477450"/>
          </a:xfrm>
        </p:grpSpPr>
        <p:sp>
          <p:nvSpPr>
            <p:cNvPr id="48" name="Arc 47"/>
            <p:cNvSpPr/>
            <p:nvPr/>
          </p:nvSpPr>
          <p:spPr>
            <a:xfrm>
              <a:off x="5334056" y="3578384"/>
              <a:ext cx="4656090" cy="4913544"/>
            </a:xfrm>
            <a:prstGeom prst="arc">
              <a:avLst>
                <a:gd name="adj1" fmla="val 16200000"/>
                <a:gd name="adj2" fmla="val 21137658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>
              <a:off x="5260665" y="4835524"/>
              <a:ext cx="4760259" cy="2373128"/>
            </a:xfrm>
            <a:prstGeom prst="arc">
              <a:avLst>
                <a:gd name="adj1" fmla="val 16200000"/>
                <a:gd name="adj2" fmla="val 2113765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>
              <a:off x="5390786" y="3578384"/>
              <a:ext cx="4572968" cy="4797262"/>
            </a:xfrm>
            <a:prstGeom prst="arc">
              <a:avLst>
                <a:gd name="adj1" fmla="val 16200000"/>
                <a:gd name="adj2" fmla="val 2113765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084674" y="3014478"/>
              <a:ext cx="4130606" cy="3115797"/>
              <a:chOff x="7084674" y="3014478"/>
              <a:chExt cx="4130606" cy="311579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7084674" y="3014478"/>
                <a:ext cx="3633225" cy="3115797"/>
                <a:chOff x="4450648" y="5500874"/>
                <a:chExt cx="1345871" cy="1153734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V="1">
                  <a:off x="4660379" y="5500874"/>
                  <a:ext cx="0" cy="100887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4660379" y="6506358"/>
                  <a:ext cx="1136140" cy="5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4459354" y="6102902"/>
                      <a:ext cx="158713" cy="12374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sz="2000" dirty="0" smtClean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9354" y="6102902"/>
                      <a:ext cx="158713" cy="123747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12857" r="-1429" b="-145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4450648" y="5647807"/>
                      <a:ext cx="158713" cy="12374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sz="2000" dirty="0" smtClean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0648" y="5647807"/>
                      <a:ext cx="158713" cy="123747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12676" b="-145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5474755" y="6540643"/>
                      <a:ext cx="105983" cy="11396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 smtClean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4755" y="6540643"/>
                      <a:ext cx="105983" cy="11396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21277" r="-2128" b="-1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" name="TextBox 44"/>
                <p:cNvSpPr txBox="1"/>
                <p:nvPr/>
              </p:nvSpPr>
              <p:spPr>
                <a:xfrm>
                  <a:off x="5756581" y="6391843"/>
                  <a:ext cx="24" cy="1139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2000" dirty="0" smtClean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5394603" y="5780139"/>
                      <a:ext cx="93180" cy="11396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oMath>
                        </m:oMathPara>
                      </a14:m>
                      <a:endParaRPr lang="en-US" sz="2000" dirty="0" smtClean="0"/>
                    </a:p>
                  </p:txBody>
                </p:sp>
              </mc:Choice>
              <mc:Fallback xmlns="">
                <p:sp>
                  <p:nvSpPr>
                    <p:cNvPr id="46" name="TextBox 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94603" y="5780139"/>
                      <a:ext cx="93180" cy="11396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21429" r="-21429" b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10814978" y="5534308"/>
                    <a:ext cx="40030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14978" y="5534308"/>
                    <a:ext cx="400302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8285998" y="5226532"/>
                    <a:ext cx="28200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5998" y="5226532"/>
                    <a:ext cx="282000" cy="30777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9149" r="-19149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8285998" y="4154543"/>
                    <a:ext cx="226151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5998" y="4154543"/>
                    <a:ext cx="226151" cy="30777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4324" r="-24324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455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97010" y="375032"/>
                <a:ext cx="5025259" cy="2452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6600"/>
                    </a:solidFill>
                  </a:rPr>
                  <a:t>2.  H</a:t>
                </a:r>
                <a:r>
                  <a:rPr lang="en-US" b="1" baseline="-25000" dirty="0" smtClean="0">
                    <a:solidFill>
                      <a:srgbClr val="006600"/>
                    </a:solidFill>
                  </a:rPr>
                  <a:t>c2</a:t>
                </a:r>
                <a:r>
                  <a:rPr lang="en-US" b="1" dirty="0" smtClean="0">
                    <a:solidFill>
                      <a:srgbClr val="006600"/>
                    </a:solidFill>
                  </a:rPr>
                  <a:t> field scale can be much larger</a:t>
                </a:r>
                <a:endParaRPr lang="en-US" b="1" dirty="0">
                  <a:solidFill>
                    <a:srgbClr val="006600"/>
                  </a:solidFill>
                </a:endParaRPr>
              </a:p>
              <a:p>
                <a:r>
                  <a:rPr lang="en-US" dirty="0"/>
                  <a:t>	 			</a:t>
                </a:r>
                <a:endParaRPr lang="en-US" dirty="0" smtClean="0"/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-2500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	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0.2 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𝑁𝑏𝑇𝑖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13 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23 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𝑃𝑏𝑀𝑜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𝑌𝐵𝐶𝑂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~100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10" y="375032"/>
                <a:ext cx="5025259" cy="2452851"/>
              </a:xfrm>
              <a:prstGeom prst="rect">
                <a:avLst/>
              </a:prstGeom>
              <a:blipFill>
                <a:blip r:embed="rId2"/>
                <a:stretch>
                  <a:fillRect l="-97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672494" y="951913"/>
            <a:ext cx="7237662" cy="5768599"/>
            <a:chOff x="1836110" y="7060646"/>
            <a:chExt cx="4498136" cy="2273058"/>
          </a:xfrm>
        </p:grpSpPr>
        <p:sp>
          <p:nvSpPr>
            <p:cNvPr id="4" name="Arc 3"/>
            <p:cNvSpPr/>
            <p:nvPr/>
          </p:nvSpPr>
          <p:spPr>
            <a:xfrm rot="740780">
              <a:off x="1836110" y="8107452"/>
              <a:ext cx="4058465" cy="1226252"/>
            </a:xfrm>
            <a:prstGeom prst="arc">
              <a:avLst>
                <a:gd name="adj1" fmla="val 14717049"/>
                <a:gd name="adj2" fmla="val 21335855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393812" y="7060646"/>
              <a:ext cx="2940434" cy="2002960"/>
              <a:chOff x="3393812" y="7060646"/>
              <a:chExt cx="2940434" cy="200296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3753111" y="7242331"/>
                <a:ext cx="9264" cy="165878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3749861" y="8901113"/>
                <a:ext cx="229552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 7"/>
              <p:cNvSpPr/>
              <p:nvPr/>
            </p:nvSpPr>
            <p:spPr>
              <a:xfrm>
                <a:off x="3769619" y="7517803"/>
                <a:ext cx="1250056" cy="1373785"/>
              </a:xfrm>
              <a:custGeom>
                <a:avLst/>
                <a:gdLst>
                  <a:gd name="connsiteX0" fmla="*/ 1036 w 1258336"/>
                  <a:gd name="connsiteY0" fmla="*/ 19705 h 1410355"/>
                  <a:gd name="connsiteX1" fmla="*/ 72474 w 1258336"/>
                  <a:gd name="connsiteY1" fmla="*/ 19705 h 1410355"/>
                  <a:gd name="connsiteX2" fmla="*/ 462999 w 1258336"/>
                  <a:gd name="connsiteY2" fmla="*/ 224492 h 1410355"/>
                  <a:gd name="connsiteX3" fmla="*/ 901149 w 1258336"/>
                  <a:gd name="connsiteY3" fmla="*/ 734080 h 1410355"/>
                  <a:gd name="connsiteX4" fmla="*/ 1258336 w 1258336"/>
                  <a:gd name="connsiteY4" fmla="*/ 1410355 h 141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36" h="1410355">
                    <a:moveTo>
                      <a:pt x="1036" y="19705"/>
                    </a:moveTo>
                    <a:cubicBezTo>
                      <a:pt x="-1742" y="2639"/>
                      <a:pt x="-4520" y="-14426"/>
                      <a:pt x="72474" y="19705"/>
                    </a:cubicBezTo>
                    <a:cubicBezTo>
                      <a:pt x="149468" y="53836"/>
                      <a:pt x="324887" y="105430"/>
                      <a:pt x="462999" y="224492"/>
                    </a:cubicBezTo>
                    <a:cubicBezTo>
                      <a:pt x="601112" y="343555"/>
                      <a:pt x="768593" y="536436"/>
                      <a:pt x="901149" y="734080"/>
                    </a:cubicBezTo>
                    <a:cubicBezTo>
                      <a:pt x="1033705" y="931724"/>
                      <a:pt x="1183724" y="1268274"/>
                      <a:pt x="1258336" y="141035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86"/>
              <p:cNvSpPr/>
              <p:nvPr/>
            </p:nvSpPr>
            <p:spPr>
              <a:xfrm>
                <a:off x="3744167" y="8556700"/>
                <a:ext cx="808678" cy="402143"/>
              </a:xfrm>
              <a:custGeom>
                <a:avLst/>
                <a:gdLst>
                  <a:gd name="connsiteX0" fmla="*/ 812727 w 1547634"/>
                  <a:gd name="connsiteY0" fmla="*/ 509 h 805303"/>
                  <a:gd name="connsiteX1" fmla="*/ 1540443 w 1547634"/>
                  <a:gd name="connsiteY1" fmla="*/ 347887 h 805303"/>
                  <a:gd name="connsiteX2" fmla="*/ 773817 w 1547634"/>
                  <a:gd name="connsiteY2" fmla="*/ 402652 h 805303"/>
                  <a:gd name="connsiteX3" fmla="*/ 812727 w 1547634"/>
                  <a:gd name="connsiteY3" fmla="*/ 509 h 805303"/>
                  <a:gd name="connsiteX0" fmla="*/ 812727 w 1547634"/>
                  <a:gd name="connsiteY0" fmla="*/ 509 h 805303"/>
                  <a:gd name="connsiteX1" fmla="*/ 1540443 w 1547634"/>
                  <a:gd name="connsiteY1" fmla="*/ 347887 h 805303"/>
                  <a:gd name="connsiteX0" fmla="*/ 38910 w 804726"/>
                  <a:gd name="connsiteY0" fmla="*/ 0 h 402143"/>
                  <a:gd name="connsiteX1" fmla="*/ 766626 w 804726"/>
                  <a:gd name="connsiteY1" fmla="*/ 347378 h 402143"/>
                  <a:gd name="connsiteX2" fmla="*/ 0 w 804726"/>
                  <a:gd name="connsiteY2" fmla="*/ 402143 h 402143"/>
                  <a:gd name="connsiteX3" fmla="*/ 38910 w 804726"/>
                  <a:gd name="connsiteY3" fmla="*/ 0 h 402143"/>
                  <a:gd name="connsiteX0" fmla="*/ 38910 w 804726"/>
                  <a:gd name="connsiteY0" fmla="*/ 0 h 402143"/>
                  <a:gd name="connsiteX1" fmla="*/ 804726 w 804726"/>
                  <a:gd name="connsiteY1" fmla="*/ 347378 h 402143"/>
                  <a:gd name="connsiteX0" fmla="*/ 42862 w 808678"/>
                  <a:gd name="connsiteY0" fmla="*/ 0 h 402143"/>
                  <a:gd name="connsiteX1" fmla="*/ 770578 w 808678"/>
                  <a:gd name="connsiteY1" fmla="*/ 347378 h 402143"/>
                  <a:gd name="connsiteX2" fmla="*/ 3952 w 808678"/>
                  <a:gd name="connsiteY2" fmla="*/ 402143 h 402143"/>
                  <a:gd name="connsiteX3" fmla="*/ 42862 w 808678"/>
                  <a:gd name="connsiteY3" fmla="*/ 0 h 402143"/>
                  <a:gd name="connsiteX0" fmla="*/ 0 w 808678"/>
                  <a:gd name="connsiteY0" fmla="*/ 9525 h 402143"/>
                  <a:gd name="connsiteX1" fmla="*/ 808678 w 808678"/>
                  <a:gd name="connsiteY1" fmla="*/ 347378 h 40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678" h="402143" stroke="0" extrusionOk="0">
                    <a:moveTo>
                      <a:pt x="42862" y="0"/>
                    </a:moveTo>
                    <a:cubicBezTo>
                      <a:pt x="414359" y="9732"/>
                      <a:pt x="719987" y="155625"/>
                      <a:pt x="770578" y="347378"/>
                    </a:cubicBezTo>
                    <a:lnTo>
                      <a:pt x="3952" y="402143"/>
                    </a:lnTo>
                    <a:lnTo>
                      <a:pt x="42862" y="0"/>
                    </a:lnTo>
                    <a:close/>
                  </a:path>
                  <a:path w="808678" h="402143" fill="none">
                    <a:moveTo>
                      <a:pt x="0" y="9525"/>
                    </a:moveTo>
                    <a:cubicBezTo>
                      <a:pt x="371497" y="19257"/>
                      <a:pt x="758087" y="155625"/>
                      <a:pt x="808678" y="347378"/>
                    </a:cubicBezTo>
                  </a:path>
                </a:pathLst>
              </a:cu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3611117" y="8818974"/>
                <a:ext cx="277755" cy="233363"/>
              </a:xfrm>
              <a:prstGeom prst="arc">
                <a:avLst>
                  <a:gd name="adj1" fmla="val 16200000"/>
                  <a:gd name="adj2" fmla="val 20570898"/>
                </a:avLst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3677995" y="7505048"/>
                <a:ext cx="1666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682756" y="7981299"/>
                <a:ext cx="1666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668471" y="8471838"/>
                <a:ext cx="1666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733234" y="8813857"/>
                <a:ext cx="0" cy="15546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619058" y="8823382"/>
                <a:ext cx="0" cy="15546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396609" y="8344675"/>
                <a:ext cx="260220" cy="14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401938" y="7871919"/>
                <a:ext cx="260220" cy="14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  <a:r>
                  <a:rPr lang="en-US" dirty="0" smtClean="0"/>
                  <a:t>0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93812" y="7367736"/>
                <a:ext cx="260220" cy="14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  <a:r>
                  <a:rPr lang="en-US" dirty="0" smtClean="0"/>
                  <a:t>0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457826" y="8918074"/>
                <a:ext cx="260220" cy="14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64942" y="8902441"/>
                <a:ext cx="260220" cy="14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dirty="0" smtClean="0"/>
                  <a:t>0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269032" y="7539915"/>
                    <a:ext cx="587429" cy="1091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𝑃𝑏𝑀𝑜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032" y="7539915"/>
                    <a:ext cx="587429" cy="10914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806" r="-1935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4974049" y="8144057"/>
                    <a:ext cx="445404" cy="1091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𝐺𝑒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4049" y="8144057"/>
                    <a:ext cx="445404" cy="1091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692" r="-7692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156435" y="8839142"/>
                    <a:ext cx="177811" cy="1212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6435" y="8839142"/>
                    <a:ext cx="177811" cy="12127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277" r="-2128" b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611117" y="7060646"/>
                    <a:ext cx="277755" cy="12127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1117" y="7060646"/>
                    <a:ext cx="277755" cy="12127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959" r="-13699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955756" y="8241532"/>
                    <a:ext cx="425757" cy="1091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756" y="8241532"/>
                    <a:ext cx="425757" cy="10914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036" r="-89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096316" y="8524743"/>
                    <a:ext cx="519778" cy="10914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6316" y="8524743"/>
                    <a:ext cx="519778" cy="10914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838499" y="8715214"/>
                    <a:ext cx="368732" cy="1091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8499" y="8715214"/>
                    <a:ext cx="368732" cy="10914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9278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9" name="Arc 28"/>
          <p:cNvSpPr/>
          <p:nvPr/>
        </p:nvSpPr>
        <p:spPr>
          <a:xfrm rot="740780">
            <a:off x="3986428" y="4230475"/>
            <a:ext cx="5672989" cy="2044668"/>
          </a:xfrm>
          <a:prstGeom prst="arc">
            <a:avLst>
              <a:gd name="adj1" fmla="val 14717049"/>
              <a:gd name="adj2" fmla="val 21335855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894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7A8587-805B-4EDB-88F8-A6053C33FB0C}"/>
                  </a:ext>
                </a:extLst>
              </p:cNvPr>
              <p:cNvSpPr txBox="1"/>
              <p:nvPr/>
            </p:nvSpPr>
            <p:spPr>
              <a:xfrm>
                <a:off x="705076" y="458425"/>
                <a:ext cx="6932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Vortex state (H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b="0" i="1" baseline="-250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7A8587-805B-4EDB-88F8-A6053C33F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76" y="458425"/>
                <a:ext cx="6932141" cy="369332"/>
              </a:xfrm>
              <a:prstGeom prst="rect">
                <a:avLst/>
              </a:prstGeom>
              <a:blipFill>
                <a:blip r:embed="rId2"/>
                <a:stretch>
                  <a:fillRect l="-7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823ED88-A5FA-4B1C-8991-A0972956A13B}"/>
              </a:ext>
            </a:extLst>
          </p:cNvPr>
          <p:cNvSpPr txBox="1"/>
          <p:nvPr/>
        </p:nvSpPr>
        <p:spPr>
          <a:xfrm>
            <a:off x="5079194" y="5761733"/>
            <a:ext cx="665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Maximize</a:t>
            </a:r>
            <a:r>
              <a:rPr lang="en-US" dirty="0"/>
              <a:t> </a:t>
            </a:r>
            <a:r>
              <a:rPr lang="en-US" dirty="0" smtClean="0"/>
              <a:t>interface </a:t>
            </a:r>
            <a:r>
              <a:rPr lang="en-US" dirty="0"/>
              <a:t>area subject to </a:t>
            </a:r>
            <a:r>
              <a:rPr lang="en-US" dirty="0" smtClean="0"/>
              <a:t>flux quantization constraint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820847" y="4217082"/>
            <a:ext cx="3553480" cy="1909332"/>
            <a:chOff x="614521" y="4667248"/>
            <a:chExt cx="3553480" cy="1909332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1448148" y="4673344"/>
              <a:ext cx="0" cy="189857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116126" y="4673345"/>
              <a:ext cx="0" cy="189857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763613" y="4667248"/>
              <a:ext cx="0" cy="189857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3462656" y="4678007"/>
              <a:ext cx="0" cy="189857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895502" y="4706780"/>
              <a:ext cx="469002" cy="1861801"/>
              <a:chOff x="1035155" y="4705354"/>
              <a:chExt cx="469002" cy="1861801"/>
            </a:xfrm>
          </p:grpSpPr>
          <p:cxnSp>
            <p:nvCxnSpPr>
              <p:cNvPr id="90" name="Straight Arrow Connector 89"/>
              <p:cNvCxnSpPr>
                <a:stCxn id="92" idx="0"/>
              </p:cNvCxnSpPr>
              <p:nvPr/>
            </p:nvCxnSpPr>
            <p:spPr>
              <a:xfrm flipV="1">
                <a:off x="1348092" y="4705354"/>
                <a:ext cx="4868" cy="38778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92" idx="2"/>
              </p:cNvCxnSpPr>
              <p:nvPr/>
            </p:nvCxnSpPr>
            <p:spPr>
              <a:xfrm>
                <a:off x="1324338" y="6110630"/>
                <a:ext cx="3512" cy="456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Arc 91"/>
              <p:cNvSpPr/>
              <p:nvPr/>
            </p:nvSpPr>
            <p:spPr>
              <a:xfrm>
                <a:off x="1035155" y="5062538"/>
                <a:ext cx="469002" cy="1062741"/>
              </a:xfrm>
              <a:prstGeom prst="arc">
                <a:avLst>
                  <a:gd name="adj1" fmla="val 16734122"/>
                  <a:gd name="adj2" fmla="val 503754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193198" y="4701749"/>
              <a:ext cx="477319" cy="1861801"/>
              <a:chOff x="1035155" y="4705354"/>
              <a:chExt cx="477319" cy="1861801"/>
            </a:xfrm>
          </p:grpSpPr>
          <p:sp>
            <p:nvSpPr>
              <p:cNvPr id="87" name="Arc 86"/>
              <p:cNvSpPr/>
              <p:nvPr/>
            </p:nvSpPr>
            <p:spPr>
              <a:xfrm>
                <a:off x="1035155" y="5158147"/>
                <a:ext cx="477319" cy="1004542"/>
              </a:xfrm>
              <a:prstGeom prst="arc">
                <a:avLst>
                  <a:gd name="adj1" fmla="val 16697436"/>
                  <a:gd name="adj2" fmla="val 503754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Arrow Connector 87"/>
              <p:cNvCxnSpPr>
                <a:stCxn id="87" idx="0"/>
              </p:cNvCxnSpPr>
              <p:nvPr/>
            </p:nvCxnSpPr>
            <p:spPr>
              <a:xfrm flipV="1">
                <a:off x="1343787" y="4705354"/>
                <a:ext cx="9173" cy="4748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7" idx="2"/>
              </p:cNvCxnSpPr>
              <p:nvPr/>
            </p:nvCxnSpPr>
            <p:spPr>
              <a:xfrm>
                <a:off x="1325697" y="6150677"/>
                <a:ext cx="2153" cy="4164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1558032" y="4691748"/>
              <a:ext cx="486724" cy="1861801"/>
              <a:chOff x="1005627" y="4691080"/>
              <a:chExt cx="486724" cy="1861801"/>
            </a:xfrm>
          </p:grpSpPr>
          <p:cxnSp>
            <p:nvCxnSpPr>
              <p:cNvPr id="84" name="Straight Arrow Connector 83"/>
              <p:cNvCxnSpPr>
                <a:stCxn id="86" idx="0"/>
              </p:cNvCxnSpPr>
              <p:nvPr/>
            </p:nvCxnSpPr>
            <p:spPr>
              <a:xfrm flipV="1">
                <a:off x="1323103" y="4691080"/>
                <a:ext cx="329" cy="4532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6" idx="2"/>
              </p:cNvCxnSpPr>
              <p:nvPr/>
            </p:nvCxnSpPr>
            <p:spPr>
              <a:xfrm flipH="1">
                <a:off x="1298322" y="6173100"/>
                <a:ext cx="5712" cy="3797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Arc 85"/>
              <p:cNvSpPr/>
              <p:nvPr/>
            </p:nvSpPr>
            <p:spPr>
              <a:xfrm>
                <a:off x="1005627" y="5118969"/>
                <a:ext cx="486724" cy="1067970"/>
              </a:xfrm>
              <a:prstGeom prst="arc">
                <a:avLst>
                  <a:gd name="adj1" fmla="val 16697436"/>
                  <a:gd name="adj2" fmla="val 503754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910226" y="4678007"/>
              <a:ext cx="458008" cy="1861951"/>
              <a:chOff x="1035102" y="4705204"/>
              <a:chExt cx="457985" cy="1861951"/>
            </a:xfrm>
          </p:grpSpPr>
          <p:sp>
            <p:nvSpPr>
              <p:cNvPr id="81" name="Arc 80"/>
              <p:cNvSpPr/>
              <p:nvPr/>
            </p:nvSpPr>
            <p:spPr>
              <a:xfrm>
                <a:off x="1035102" y="5133242"/>
                <a:ext cx="457985" cy="1073193"/>
              </a:xfrm>
              <a:prstGeom prst="arc">
                <a:avLst>
                  <a:gd name="adj1" fmla="val 16697436"/>
                  <a:gd name="adj2" fmla="val 503754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Arrow Connector 81"/>
              <p:cNvCxnSpPr>
                <a:stCxn id="81" idx="0"/>
              </p:cNvCxnSpPr>
              <p:nvPr/>
            </p:nvCxnSpPr>
            <p:spPr>
              <a:xfrm flipV="1">
                <a:off x="1338088" y="4705204"/>
                <a:ext cx="5328" cy="4568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81" idx="2"/>
              </p:cNvCxnSpPr>
              <p:nvPr/>
            </p:nvCxnSpPr>
            <p:spPr>
              <a:xfrm>
                <a:off x="1319207" y="6190662"/>
                <a:ext cx="8643" cy="3764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 rot="10800000">
              <a:off x="2856366" y="4691748"/>
              <a:ext cx="484628" cy="1861801"/>
              <a:chOff x="1035155" y="4705353"/>
              <a:chExt cx="484628" cy="1861801"/>
            </a:xfrm>
          </p:grpSpPr>
          <p:sp>
            <p:nvSpPr>
              <p:cNvPr id="78" name="Arc 77"/>
              <p:cNvSpPr/>
              <p:nvPr/>
            </p:nvSpPr>
            <p:spPr>
              <a:xfrm>
                <a:off x="1035155" y="5090653"/>
                <a:ext cx="484628" cy="1048612"/>
              </a:xfrm>
              <a:prstGeom prst="arc">
                <a:avLst>
                  <a:gd name="adj1" fmla="val 16697436"/>
                  <a:gd name="adj2" fmla="val 5037547"/>
                </a:avLst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Arrow Connector 78"/>
              <p:cNvCxnSpPr>
                <a:stCxn id="78" idx="0"/>
              </p:cNvCxnSpPr>
              <p:nvPr/>
            </p:nvCxnSpPr>
            <p:spPr>
              <a:xfrm rot="10800000" flipH="1">
                <a:off x="1350333" y="4705353"/>
                <a:ext cx="2626" cy="4095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8" idx="2"/>
              </p:cNvCxnSpPr>
              <p:nvPr/>
            </p:nvCxnSpPr>
            <p:spPr>
              <a:xfrm rot="10800000" flipV="1">
                <a:off x="1327849" y="6126038"/>
                <a:ext cx="3705" cy="44111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rot="10800000">
              <a:off x="2179805" y="4701751"/>
              <a:ext cx="484628" cy="1861799"/>
              <a:chOff x="1035155" y="4705353"/>
              <a:chExt cx="484628" cy="1861799"/>
            </a:xfrm>
          </p:grpSpPr>
          <p:sp>
            <p:nvSpPr>
              <p:cNvPr id="75" name="Arc 74"/>
              <p:cNvSpPr/>
              <p:nvPr/>
            </p:nvSpPr>
            <p:spPr>
              <a:xfrm>
                <a:off x="1035155" y="5119439"/>
                <a:ext cx="484628" cy="997773"/>
              </a:xfrm>
              <a:prstGeom prst="arc">
                <a:avLst>
                  <a:gd name="adj1" fmla="val 16697436"/>
                  <a:gd name="adj2" fmla="val 5037547"/>
                </a:avLst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Arrow Connector 75"/>
              <p:cNvCxnSpPr>
                <a:stCxn id="75" idx="0"/>
              </p:cNvCxnSpPr>
              <p:nvPr/>
            </p:nvCxnSpPr>
            <p:spPr>
              <a:xfrm rot="10800000" flipH="1">
                <a:off x="1347099" y="4705353"/>
                <a:ext cx="5860" cy="43512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5" idx="2"/>
              </p:cNvCxnSpPr>
              <p:nvPr/>
            </p:nvCxnSpPr>
            <p:spPr>
              <a:xfrm rot="10800000" flipV="1">
                <a:off x="1327849" y="6105776"/>
                <a:ext cx="1205" cy="46137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 rot="10800000">
              <a:off x="3557327" y="4706781"/>
              <a:ext cx="484628" cy="1847511"/>
              <a:chOff x="1035155" y="4719642"/>
              <a:chExt cx="484628" cy="1847511"/>
            </a:xfrm>
          </p:grpSpPr>
          <p:sp>
            <p:nvSpPr>
              <p:cNvPr id="72" name="Arc 71"/>
              <p:cNvSpPr/>
              <p:nvPr/>
            </p:nvSpPr>
            <p:spPr>
              <a:xfrm>
                <a:off x="1035155" y="5100168"/>
                <a:ext cx="484628" cy="1028765"/>
              </a:xfrm>
              <a:prstGeom prst="arc">
                <a:avLst>
                  <a:gd name="adj1" fmla="val 16697436"/>
                  <a:gd name="adj2" fmla="val 5037547"/>
                </a:avLst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rot="10800000" flipH="1">
                <a:off x="1349076" y="4719642"/>
                <a:ext cx="3884" cy="4177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2" idx="2"/>
              </p:cNvCxnSpPr>
              <p:nvPr/>
            </p:nvCxnSpPr>
            <p:spPr>
              <a:xfrm rot="10800000" flipV="1">
                <a:off x="1327849" y="6116425"/>
                <a:ext cx="2731" cy="45072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rot="10800000">
              <a:off x="1543890" y="4700386"/>
              <a:ext cx="486543" cy="1861800"/>
              <a:chOff x="954027" y="4714843"/>
              <a:chExt cx="486543" cy="1861800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954027" y="5093027"/>
                <a:ext cx="486543" cy="1061096"/>
              </a:xfrm>
              <a:prstGeom prst="arc">
                <a:avLst>
                  <a:gd name="adj1" fmla="val 16697436"/>
                  <a:gd name="adj2" fmla="val 5037547"/>
                </a:avLst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/>
              <p:cNvCxnSpPr>
                <a:stCxn id="69" idx="0"/>
              </p:cNvCxnSpPr>
              <p:nvPr/>
            </p:nvCxnSpPr>
            <p:spPr>
              <a:xfrm rot="10800000" flipH="1">
                <a:off x="1270977" y="4714843"/>
                <a:ext cx="854" cy="40310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9" idx="2"/>
              </p:cNvCxnSpPr>
              <p:nvPr/>
            </p:nvCxnSpPr>
            <p:spPr>
              <a:xfrm rot="10800000" flipV="1">
                <a:off x="1246720" y="6140533"/>
                <a:ext cx="5286" cy="43611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835659" y="5445286"/>
              <a:ext cx="3332342" cy="438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405256" y="5445402"/>
              <a:ext cx="0" cy="42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487563" y="5454160"/>
              <a:ext cx="0" cy="42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073483" y="5445402"/>
              <a:ext cx="0" cy="42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159088" y="5456461"/>
              <a:ext cx="0" cy="42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15988" y="5437411"/>
              <a:ext cx="0" cy="42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04094" y="5454160"/>
              <a:ext cx="0" cy="42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415031" y="5454160"/>
              <a:ext cx="0" cy="42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520722" y="5454160"/>
              <a:ext cx="0" cy="42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14521" y="4693965"/>
                  <a:ext cx="227948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521" y="4693965"/>
                  <a:ext cx="227948" cy="553998"/>
                </a:xfrm>
                <a:prstGeom prst="rect">
                  <a:avLst/>
                </a:prstGeom>
                <a:blipFill>
                  <a:blip r:embed="rId14"/>
                  <a:stretch>
                    <a:fillRect l="-27027" r="-21622" b="-32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97"/>
          <p:cNvGrpSpPr/>
          <p:nvPr/>
        </p:nvGrpSpPr>
        <p:grpSpPr>
          <a:xfrm>
            <a:off x="817524" y="1355674"/>
            <a:ext cx="10078705" cy="1686464"/>
            <a:chOff x="770725" y="1943167"/>
            <a:chExt cx="10078705" cy="16864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EE399A3-E0B7-4D01-8E25-02B5A12F6E73}"/>
                    </a:ext>
                  </a:extLst>
                </p:cNvPr>
                <p:cNvSpPr txBox="1"/>
                <p:nvPr/>
              </p:nvSpPr>
              <p:spPr>
                <a:xfrm>
                  <a:off x="4961827" y="2114934"/>
                  <a:ext cx="248370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Triangular lattice of vortices of </a:t>
                  </a:r>
                  <a:r>
                    <a:rPr lang="en-US" dirty="0" smtClean="0"/>
                    <a:t>flux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EE399A3-E0B7-4D01-8E25-02B5A12F6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1827" y="2114934"/>
                  <a:ext cx="2483708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2211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01F226-0A38-486C-BA9A-BAF46D043923}"/>
                    </a:ext>
                  </a:extLst>
                </p:cNvPr>
                <p:cNvSpPr txBox="1"/>
                <p:nvPr/>
              </p:nvSpPr>
              <p:spPr>
                <a:xfrm>
                  <a:off x="8217441" y="2163361"/>
                  <a:ext cx="2631989" cy="9264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 smtClean="0"/>
                </a:p>
                <a:p>
                  <a:r>
                    <a:rPr lang="en-US" dirty="0"/>
                    <a:t>=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2.07 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baseline="30000" dirty="0" smtClean="0"/>
                </a:p>
                <a:p>
                  <a:r>
                    <a:rPr lang="en-US" dirty="0"/>
                    <a:t>=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2.07 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𝑊𝑏</m:t>
                      </m:r>
                    </m:oMath>
                  </a14:m>
                  <a:endParaRPr lang="en-US" baseline="300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01F226-0A38-486C-BA9A-BAF46D0439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7441" y="2163361"/>
                  <a:ext cx="2631989" cy="926407"/>
                </a:xfrm>
                <a:prstGeom prst="rect">
                  <a:avLst/>
                </a:prstGeom>
                <a:blipFill>
                  <a:blip r:embed="rId16"/>
                  <a:stretch>
                    <a:fillRect l="-2088" b="-105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770725" y="2029949"/>
              <a:ext cx="3724276" cy="1599682"/>
              <a:chOff x="562723" y="2489613"/>
              <a:chExt cx="3724276" cy="1599682"/>
            </a:xfrm>
          </p:grpSpPr>
          <p:sp>
            <p:nvSpPr>
              <p:cNvPr id="8" name="Cube 7"/>
              <p:cNvSpPr/>
              <p:nvPr/>
            </p:nvSpPr>
            <p:spPr>
              <a:xfrm>
                <a:off x="562723" y="2489613"/>
                <a:ext cx="3724276" cy="1599682"/>
              </a:xfrm>
              <a:prstGeom prst="cube">
                <a:avLst>
                  <a:gd name="adj" fmla="val 8349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728467" y="2687555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480817" y="2949810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144617" y="2695982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554208" y="2682687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056868" y="2688642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19046" y="2689722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890408" y="2958245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523374" y="3199718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204592" y="3382520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675793" y="3377757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208552" y="2972321"/>
                <a:ext cx="90504" cy="609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90844" y="3155981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71403" y="2949497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728601" y="2949499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900049" y="3171747"/>
                <a:ext cx="59841" cy="5693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157094" y="3368596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571445" y="3382885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966730" y="3387656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61815" y="3587680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285689" y="3601967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761937" y="3592431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395081" y="3582921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933131" y="3592439"/>
                <a:ext cx="80963" cy="696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1100888" y="3844978"/>
                <a:ext cx="0" cy="240494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1548562" y="3840215"/>
                <a:ext cx="0" cy="240494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2462963" y="3840215"/>
                <a:ext cx="0" cy="240494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2011840" y="3840215"/>
                <a:ext cx="0" cy="240494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4" idx="7"/>
              </p:cNvCxnSpPr>
              <p:nvPr/>
            </p:nvCxnSpPr>
            <p:spPr>
              <a:xfrm flipV="1">
                <a:off x="2226200" y="3002806"/>
                <a:ext cx="502401" cy="3759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1" idx="4"/>
                <a:endCxn id="25" idx="0"/>
              </p:cNvCxnSpPr>
              <p:nvPr/>
            </p:nvCxnSpPr>
            <p:spPr>
              <a:xfrm>
                <a:off x="2311885" y="3019135"/>
                <a:ext cx="300042" cy="3637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076570" y="3200326"/>
                <a:ext cx="81897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1" idx="6"/>
                <a:endCxn id="22" idx="2"/>
              </p:cNvCxnSpPr>
              <p:nvPr/>
            </p:nvCxnSpPr>
            <p:spPr>
              <a:xfrm>
                <a:off x="2352366" y="2984316"/>
                <a:ext cx="376235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225454" y="3423699"/>
                <a:ext cx="348763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21" idx="3"/>
              </p:cNvCxnSpPr>
              <p:nvPr/>
            </p:nvCxnSpPr>
            <p:spPr>
              <a:xfrm flipV="1">
                <a:off x="2080901" y="3008937"/>
                <a:ext cx="202359" cy="1798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5" idx="6"/>
              </p:cNvCxnSpPr>
              <p:nvPr/>
            </p:nvCxnSpPr>
            <p:spPr>
              <a:xfrm flipV="1">
                <a:off x="2652408" y="3207132"/>
                <a:ext cx="245538" cy="2105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20" idx="5"/>
                <a:endCxn id="24" idx="1"/>
              </p:cNvCxnSpPr>
              <p:nvPr/>
            </p:nvCxnSpPr>
            <p:spPr>
              <a:xfrm>
                <a:off x="2059950" y="3215421"/>
                <a:ext cx="109001" cy="1633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802793" y="3009734"/>
                <a:ext cx="109001" cy="1633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846143" y="2882023"/>
                    <a:ext cx="17921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6143" y="2882023"/>
                    <a:ext cx="179216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0000" r="-26667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7915231" y="1943167"/>
                  <a:ext cx="982961" cy="4411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=</m:t>
                        </m: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231" y="1943167"/>
                  <a:ext cx="982961" cy="44114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340345" y="4048194"/>
                <a:ext cx="779764" cy="565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345" y="4048194"/>
                <a:ext cx="779764" cy="5656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235549" y="4592694"/>
                <a:ext cx="1572675" cy="729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549" y="4592694"/>
                <a:ext cx="1572675" cy="72988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3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2CE9B7-B7BE-405E-8D2F-F864707C455A}"/>
              </a:ext>
            </a:extLst>
          </p:cNvPr>
          <p:cNvSpPr txBox="1"/>
          <p:nvPr/>
        </p:nvSpPr>
        <p:spPr>
          <a:xfrm>
            <a:off x="711568" y="5968958"/>
            <a:ext cx="307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 review by Blatter et al.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26778" y="2292828"/>
            <a:ext cx="3942698" cy="2914422"/>
            <a:chOff x="248302" y="200694"/>
            <a:chExt cx="3942698" cy="291442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914400" y="581025"/>
              <a:ext cx="19050" cy="21621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904875" y="2733675"/>
              <a:ext cx="328612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904875" y="2299064"/>
              <a:ext cx="2543175" cy="406036"/>
            </a:xfrm>
            <a:custGeom>
              <a:avLst/>
              <a:gdLst>
                <a:gd name="connsiteX0" fmla="*/ 0 w 2543175"/>
                <a:gd name="connsiteY0" fmla="*/ 5986 h 406036"/>
                <a:gd name="connsiteX1" fmla="*/ 581025 w 2543175"/>
                <a:gd name="connsiteY1" fmla="*/ 15511 h 406036"/>
                <a:gd name="connsiteX2" fmla="*/ 1714500 w 2543175"/>
                <a:gd name="connsiteY2" fmla="*/ 139336 h 406036"/>
                <a:gd name="connsiteX3" fmla="*/ 2543175 w 2543175"/>
                <a:gd name="connsiteY3" fmla="*/ 406036 h 40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3175" h="406036">
                  <a:moveTo>
                    <a:pt x="0" y="5986"/>
                  </a:moveTo>
                  <a:cubicBezTo>
                    <a:pt x="147637" y="-364"/>
                    <a:pt x="295275" y="-6714"/>
                    <a:pt x="581025" y="15511"/>
                  </a:cubicBezTo>
                  <a:cubicBezTo>
                    <a:pt x="866775" y="37736"/>
                    <a:pt x="1387475" y="74249"/>
                    <a:pt x="1714500" y="139336"/>
                  </a:cubicBezTo>
                  <a:cubicBezTo>
                    <a:pt x="2041525" y="204423"/>
                    <a:pt x="2292350" y="305229"/>
                    <a:pt x="2543175" y="4060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933449" y="1928851"/>
              <a:ext cx="2085975" cy="600147"/>
            </a:xfrm>
            <a:custGeom>
              <a:avLst/>
              <a:gdLst>
                <a:gd name="connsiteX0" fmla="*/ 0 w 2057400"/>
                <a:gd name="connsiteY0" fmla="*/ 366674 h 614324"/>
                <a:gd name="connsiteX1" fmla="*/ 161925 w 2057400"/>
                <a:gd name="connsiteY1" fmla="*/ 157124 h 614324"/>
                <a:gd name="connsiteX2" fmla="*/ 523875 w 2057400"/>
                <a:gd name="connsiteY2" fmla="*/ 4724 h 614324"/>
                <a:gd name="connsiteX3" fmla="*/ 1000125 w 2057400"/>
                <a:gd name="connsiteY3" fmla="*/ 61874 h 614324"/>
                <a:gd name="connsiteX4" fmla="*/ 1428750 w 2057400"/>
                <a:gd name="connsiteY4" fmla="*/ 290474 h 614324"/>
                <a:gd name="connsiteX5" fmla="*/ 1866900 w 2057400"/>
                <a:gd name="connsiteY5" fmla="*/ 528599 h 614324"/>
                <a:gd name="connsiteX6" fmla="*/ 2057400 w 2057400"/>
                <a:gd name="connsiteY6" fmla="*/ 614324 h 61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7400" h="614324">
                  <a:moveTo>
                    <a:pt x="0" y="366674"/>
                  </a:moveTo>
                  <a:cubicBezTo>
                    <a:pt x="37306" y="292061"/>
                    <a:pt x="74613" y="217449"/>
                    <a:pt x="161925" y="157124"/>
                  </a:cubicBezTo>
                  <a:cubicBezTo>
                    <a:pt x="249237" y="96799"/>
                    <a:pt x="384175" y="20599"/>
                    <a:pt x="523875" y="4724"/>
                  </a:cubicBezTo>
                  <a:cubicBezTo>
                    <a:pt x="663575" y="-11151"/>
                    <a:pt x="849313" y="14249"/>
                    <a:pt x="1000125" y="61874"/>
                  </a:cubicBezTo>
                  <a:cubicBezTo>
                    <a:pt x="1150937" y="109499"/>
                    <a:pt x="1428750" y="290474"/>
                    <a:pt x="1428750" y="290474"/>
                  </a:cubicBezTo>
                  <a:lnTo>
                    <a:pt x="1866900" y="528599"/>
                  </a:lnTo>
                  <a:cubicBezTo>
                    <a:pt x="1971675" y="582574"/>
                    <a:pt x="2014537" y="598449"/>
                    <a:pt x="2057400" y="61432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790700" y="619126"/>
              <a:ext cx="1419225" cy="2000250"/>
            </a:xfrm>
            <a:custGeom>
              <a:avLst/>
              <a:gdLst>
                <a:gd name="connsiteX0" fmla="*/ 0 w 1352550"/>
                <a:gd name="connsiteY0" fmla="*/ 0 h 1990725"/>
                <a:gd name="connsiteX1" fmla="*/ 228600 w 1352550"/>
                <a:gd name="connsiteY1" fmla="*/ 561975 h 1990725"/>
                <a:gd name="connsiteX2" fmla="*/ 762000 w 1352550"/>
                <a:gd name="connsiteY2" fmla="*/ 1390650 h 1990725"/>
                <a:gd name="connsiteX3" fmla="*/ 1228725 w 1352550"/>
                <a:gd name="connsiteY3" fmla="*/ 1809750 h 1990725"/>
                <a:gd name="connsiteX4" fmla="*/ 1352550 w 1352550"/>
                <a:gd name="connsiteY4" fmla="*/ 1990725 h 1990725"/>
                <a:gd name="connsiteX0" fmla="*/ 0 w 1352550"/>
                <a:gd name="connsiteY0" fmla="*/ 0 h 1990725"/>
                <a:gd name="connsiteX1" fmla="*/ 228600 w 1352550"/>
                <a:gd name="connsiteY1" fmla="*/ 561975 h 1990725"/>
                <a:gd name="connsiteX2" fmla="*/ 762000 w 1352550"/>
                <a:gd name="connsiteY2" fmla="*/ 1390650 h 1990725"/>
                <a:gd name="connsiteX3" fmla="*/ 1209675 w 1352550"/>
                <a:gd name="connsiteY3" fmla="*/ 1828800 h 1990725"/>
                <a:gd name="connsiteX4" fmla="*/ 1352550 w 1352550"/>
                <a:gd name="connsiteY4" fmla="*/ 1990725 h 1990725"/>
                <a:gd name="connsiteX0" fmla="*/ 0 w 1419225"/>
                <a:gd name="connsiteY0" fmla="*/ 0 h 2000250"/>
                <a:gd name="connsiteX1" fmla="*/ 228600 w 1419225"/>
                <a:gd name="connsiteY1" fmla="*/ 561975 h 2000250"/>
                <a:gd name="connsiteX2" fmla="*/ 762000 w 1419225"/>
                <a:gd name="connsiteY2" fmla="*/ 1390650 h 2000250"/>
                <a:gd name="connsiteX3" fmla="*/ 1209675 w 1419225"/>
                <a:gd name="connsiteY3" fmla="*/ 1828800 h 2000250"/>
                <a:gd name="connsiteX4" fmla="*/ 1419225 w 1419225"/>
                <a:gd name="connsiteY4" fmla="*/ 2000250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25" h="2000250">
                  <a:moveTo>
                    <a:pt x="0" y="0"/>
                  </a:moveTo>
                  <a:cubicBezTo>
                    <a:pt x="50800" y="165100"/>
                    <a:pt x="101600" y="330200"/>
                    <a:pt x="228600" y="561975"/>
                  </a:cubicBezTo>
                  <a:cubicBezTo>
                    <a:pt x="355600" y="793750"/>
                    <a:pt x="598488" y="1179513"/>
                    <a:pt x="762000" y="1390650"/>
                  </a:cubicBezTo>
                  <a:cubicBezTo>
                    <a:pt x="925512" y="1601787"/>
                    <a:pt x="1100138" y="1727200"/>
                    <a:pt x="1209675" y="1828800"/>
                  </a:cubicBezTo>
                  <a:cubicBezTo>
                    <a:pt x="1319212" y="1930400"/>
                    <a:pt x="1406525" y="1959769"/>
                    <a:pt x="1419225" y="200025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57425" y="552450"/>
              <a:ext cx="962025" cy="2047875"/>
            </a:xfrm>
            <a:custGeom>
              <a:avLst/>
              <a:gdLst>
                <a:gd name="connsiteX0" fmla="*/ 0 w 962025"/>
                <a:gd name="connsiteY0" fmla="*/ 0 h 2047875"/>
                <a:gd name="connsiteX1" fmla="*/ 533400 w 962025"/>
                <a:gd name="connsiteY1" fmla="*/ 1352550 h 2047875"/>
                <a:gd name="connsiteX2" fmla="*/ 962025 w 962025"/>
                <a:gd name="connsiteY2" fmla="*/ 2047875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2047875">
                  <a:moveTo>
                    <a:pt x="0" y="0"/>
                  </a:moveTo>
                  <a:cubicBezTo>
                    <a:pt x="186531" y="505619"/>
                    <a:pt x="373063" y="1011238"/>
                    <a:pt x="533400" y="1352550"/>
                  </a:cubicBezTo>
                  <a:cubicBezTo>
                    <a:pt x="693738" y="1693863"/>
                    <a:pt x="827881" y="1870869"/>
                    <a:pt x="962025" y="204787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390775" y="590550"/>
              <a:ext cx="1055313" cy="2138682"/>
            </a:xfrm>
            <a:custGeom>
              <a:avLst/>
              <a:gdLst>
                <a:gd name="connsiteX0" fmla="*/ 0 w 1055313"/>
                <a:gd name="connsiteY0" fmla="*/ 0 h 2138682"/>
                <a:gd name="connsiteX1" fmla="*/ 285750 w 1055313"/>
                <a:gd name="connsiteY1" fmla="*/ 781050 h 2138682"/>
                <a:gd name="connsiteX2" fmla="*/ 647700 w 1055313"/>
                <a:gd name="connsiteY2" fmla="*/ 1571625 h 2138682"/>
                <a:gd name="connsiteX3" fmla="*/ 1009650 w 1055313"/>
                <a:gd name="connsiteY3" fmla="*/ 2085975 h 2138682"/>
                <a:gd name="connsiteX4" fmla="*/ 1038225 w 1055313"/>
                <a:gd name="connsiteY4" fmla="*/ 2095500 h 213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313" h="2138682">
                  <a:moveTo>
                    <a:pt x="0" y="0"/>
                  </a:moveTo>
                  <a:cubicBezTo>
                    <a:pt x="88900" y="259556"/>
                    <a:pt x="177800" y="519113"/>
                    <a:pt x="285750" y="781050"/>
                  </a:cubicBezTo>
                  <a:cubicBezTo>
                    <a:pt x="393700" y="1042987"/>
                    <a:pt x="527050" y="1354138"/>
                    <a:pt x="647700" y="1571625"/>
                  </a:cubicBezTo>
                  <a:cubicBezTo>
                    <a:pt x="768350" y="1789112"/>
                    <a:pt x="1009650" y="2085975"/>
                    <a:pt x="1009650" y="2085975"/>
                  </a:cubicBezTo>
                  <a:cubicBezTo>
                    <a:pt x="1074737" y="2173287"/>
                    <a:pt x="1056481" y="2134393"/>
                    <a:pt x="1038225" y="20955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527068" y="564854"/>
              <a:ext cx="1009650" cy="2162175"/>
            </a:xfrm>
            <a:custGeom>
              <a:avLst/>
              <a:gdLst>
                <a:gd name="connsiteX0" fmla="*/ 0 w 1055313"/>
                <a:gd name="connsiteY0" fmla="*/ 0 h 2138682"/>
                <a:gd name="connsiteX1" fmla="*/ 285750 w 1055313"/>
                <a:gd name="connsiteY1" fmla="*/ 781050 h 2138682"/>
                <a:gd name="connsiteX2" fmla="*/ 647700 w 1055313"/>
                <a:gd name="connsiteY2" fmla="*/ 1571625 h 2138682"/>
                <a:gd name="connsiteX3" fmla="*/ 1009650 w 1055313"/>
                <a:gd name="connsiteY3" fmla="*/ 2085975 h 2138682"/>
                <a:gd name="connsiteX4" fmla="*/ 1038225 w 1055313"/>
                <a:gd name="connsiteY4" fmla="*/ 2095500 h 2138682"/>
                <a:gd name="connsiteX0" fmla="*/ 0 w 1009650"/>
                <a:gd name="connsiteY0" fmla="*/ 0 h 2085975"/>
                <a:gd name="connsiteX1" fmla="*/ 285750 w 1009650"/>
                <a:gd name="connsiteY1" fmla="*/ 781050 h 2085975"/>
                <a:gd name="connsiteX2" fmla="*/ 647700 w 1009650"/>
                <a:gd name="connsiteY2" fmla="*/ 1571625 h 2085975"/>
                <a:gd name="connsiteX3" fmla="*/ 1009650 w 1009650"/>
                <a:gd name="connsiteY3" fmla="*/ 2085975 h 2085975"/>
                <a:gd name="connsiteX0" fmla="*/ 0 w 962025"/>
                <a:gd name="connsiteY0" fmla="*/ 0 h 2124075"/>
                <a:gd name="connsiteX1" fmla="*/ 285750 w 962025"/>
                <a:gd name="connsiteY1" fmla="*/ 781050 h 2124075"/>
                <a:gd name="connsiteX2" fmla="*/ 647700 w 962025"/>
                <a:gd name="connsiteY2" fmla="*/ 1571625 h 2124075"/>
                <a:gd name="connsiteX3" fmla="*/ 962025 w 962025"/>
                <a:gd name="connsiteY3" fmla="*/ 2124075 h 2124075"/>
                <a:gd name="connsiteX0" fmla="*/ 0 w 1009650"/>
                <a:gd name="connsiteY0" fmla="*/ 0 h 2162175"/>
                <a:gd name="connsiteX1" fmla="*/ 285750 w 1009650"/>
                <a:gd name="connsiteY1" fmla="*/ 781050 h 2162175"/>
                <a:gd name="connsiteX2" fmla="*/ 647700 w 1009650"/>
                <a:gd name="connsiteY2" fmla="*/ 1571625 h 2162175"/>
                <a:gd name="connsiteX3" fmla="*/ 1009650 w 1009650"/>
                <a:gd name="connsiteY3" fmla="*/ 2162175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50" h="2162175">
                  <a:moveTo>
                    <a:pt x="0" y="0"/>
                  </a:moveTo>
                  <a:cubicBezTo>
                    <a:pt x="88900" y="259556"/>
                    <a:pt x="177800" y="519113"/>
                    <a:pt x="285750" y="781050"/>
                  </a:cubicBezTo>
                  <a:cubicBezTo>
                    <a:pt x="393700" y="1042987"/>
                    <a:pt x="527050" y="1341438"/>
                    <a:pt x="647700" y="1571625"/>
                  </a:cubicBezTo>
                  <a:cubicBezTo>
                    <a:pt x="768350" y="1801812"/>
                    <a:pt x="1009650" y="2162175"/>
                    <a:pt x="1009650" y="216217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42038" y="200694"/>
              <a:ext cx="1411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Irreversibility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93464" y="1030464"/>
                  <a:ext cx="484620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464" y="1030464"/>
                  <a:ext cx="484620" cy="300788"/>
                </a:xfrm>
                <a:prstGeom prst="rect">
                  <a:avLst/>
                </a:prstGeom>
                <a:blipFill>
                  <a:blip r:embed="rId8"/>
                  <a:stretch>
                    <a:fillRect l="-11392" r="-12658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3269538" y="1461275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9808" y="695924"/>
              <a:ext cx="834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Vortex</a:t>
              </a:r>
            </a:p>
            <a:p>
              <a:pPr algn="ctr"/>
              <a:r>
                <a:rPr lang="en-US" sz="1200" dirty="0" smtClean="0"/>
                <a:t>liquid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45249" y="412019"/>
              <a:ext cx="6591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melting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8302" y="1553608"/>
                  <a:ext cx="2279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" y="1553608"/>
                  <a:ext cx="22794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7027" r="-2162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4276" y="2179536"/>
                  <a:ext cx="386836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76" y="2179536"/>
                  <a:ext cx="386836" cy="300788"/>
                </a:xfrm>
                <a:prstGeom prst="rect">
                  <a:avLst/>
                </a:prstGeom>
                <a:blipFill>
                  <a:blip r:embed="rId10"/>
                  <a:stretch>
                    <a:fillRect l="-14286" r="-1587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933450" y="1171557"/>
              <a:ext cx="98296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Vortex</a:t>
              </a:r>
            </a:p>
            <a:p>
              <a:pPr algn="ctr"/>
              <a:r>
                <a:rPr lang="en-US" sz="1100" dirty="0" smtClean="0"/>
                <a:t>Lattice</a:t>
              </a:r>
            </a:p>
            <a:p>
              <a:pPr algn="ctr"/>
              <a:r>
                <a:rPr lang="en-US" sz="1100" dirty="0" smtClean="0"/>
                <a:t>(Vortex Glass)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84357" y="1906922"/>
              <a:ext cx="59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Vortex</a:t>
              </a:r>
            </a:p>
            <a:p>
              <a:pPr algn="ctr"/>
              <a:r>
                <a:rPr lang="en-US" sz="1200" dirty="0" smtClean="0"/>
                <a:t>liquid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1509" y="2432863"/>
              <a:ext cx="760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Meissner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219450" y="2782071"/>
                  <a:ext cx="259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9450" y="2782071"/>
                  <a:ext cx="25904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0930" r="-232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519362" y="2838117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9362" y="2838117"/>
                  <a:ext cx="195823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8125" r="-2812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1180859" y="865485"/>
            <a:ext cx="937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HTSC are very anisotropic --- layered materials with weak interlayer coupling  </a:t>
            </a:r>
          </a:p>
          <a:p>
            <a:endParaRPr lang="en-US" dirty="0"/>
          </a:p>
          <a:p>
            <a:r>
              <a:rPr lang="en-US" dirty="0" smtClean="0"/>
              <a:t>This allows vortices to decouple between layers, giving rise to a complex vortex phase diagram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7566" y="248749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(c)   Anisotropic materials</a:t>
            </a:r>
            <a:r>
              <a:rPr lang="en-US" dirty="0"/>
              <a:t>	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704932" y="2468281"/>
            <a:ext cx="6238364" cy="3554596"/>
            <a:chOff x="5704932" y="2468281"/>
            <a:chExt cx="6238364" cy="3554596"/>
          </a:xfrm>
        </p:grpSpPr>
        <p:sp>
          <p:nvSpPr>
            <p:cNvPr id="25" name="TextBox 24"/>
            <p:cNvSpPr txBox="1"/>
            <p:nvPr/>
          </p:nvSpPr>
          <p:spPr>
            <a:xfrm>
              <a:off x="5793800" y="4934333"/>
              <a:ext cx="193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Pancake vortices in layered material</a:t>
              </a:r>
              <a:endParaRPr lang="en-US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318" y="2468281"/>
              <a:ext cx="3866978" cy="355459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704932" y="3430083"/>
              <a:ext cx="1955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Abrikosov</a:t>
              </a:r>
              <a:r>
                <a:rPr lang="en-US" dirty="0" smtClean="0"/>
                <a:t> vortices in bulk material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94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14C19A-69C4-495C-80A3-CF665431B39D}"/>
              </a:ext>
            </a:extLst>
          </p:cNvPr>
          <p:cNvSpPr txBox="1"/>
          <p:nvPr/>
        </p:nvSpPr>
        <p:spPr>
          <a:xfrm>
            <a:off x="766723" y="675642"/>
            <a:ext cx="986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Screening </a:t>
            </a:r>
            <a:r>
              <a:rPr lang="en-US" dirty="0" smtClean="0"/>
              <a:t>of fields is affected by the geometry of the sample </a:t>
            </a:r>
            <a:r>
              <a:rPr lang="en-US" dirty="0" smtClean="0">
                <a:sym typeface="Symbol" panose="05050102010706020507" pitchFamily="18" charset="2"/>
              </a:rPr>
              <a:t>  demagnetizing effects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19243E-F622-4E9F-8AE7-7BD1245EB026}"/>
                  </a:ext>
                </a:extLst>
              </p:cNvPr>
              <p:cNvSpPr txBox="1"/>
              <p:nvPr/>
            </p:nvSpPr>
            <p:spPr>
              <a:xfrm>
                <a:off x="3361813" y="1716731"/>
                <a:ext cx="4620512" cy="1269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Inside:        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=  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Outside: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19243E-F622-4E9F-8AE7-7BD1245EB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813" y="1716731"/>
                <a:ext cx="4620512" cy="1269258"/>
              </a:xfrm>
              <a:prstGeom prst="rect">
                <a:avLst/>
              </a:prstGeom>
              <a:blipFill>
                <a:blip r:embed="rId2"/>
                <a:stretch>
                  <a:fillRect l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F1594D-682A-43EE-A7B9-6705460D9B08}"/>
                  </a:ext>
                </a:extLst>
              </p:cNvPr>
              <p:cNvSpPr txBox="1"/>
              <p:nvPr/>
            </p:nvSpPr>
            <p:spPr>
              <a:xfrm>
                <a:off x="709988" y="3153446"/>
                <a:ext cx="4423130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OUTSIDE: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acc>
                      <m:accPr>
                        <m:chr m:val="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F1594D-682A-43EE-A7B9-6705460D9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88" y="3153446"/>
                <a:ext cx="4423130" cy="860748"/>
              </a:xfrm>
              <a:prstGeom prst="rect">
                <a:avLst/>
              </a:prstGeom>
              <a:blipFill>
                <a:blip r:embed="rId3"/>
                <a:stretch>
                  <a:fillRect l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52331" y="1643994"/>
            <a:ext cx="1688078" cy="1209380"/>
            <a:chOff x="831284" y="4486571"/>
            <a:chExt cx="1688078" cy="1209380"/>
          </a:xfrm>
        </p:grpSpPr>
        <p:sp>
          <p:nvSpPr>
            <p:cNvPr id="6" name="Oval 5"/>
            <p:cNvSpPr/>
            <p:nvPr/>
          </p:nvSpPr>
          <p:spPr>
            <a:xfrm>
              <a:off x="1464719" y="4926349"/>
              <a:ext cx="821267" cy="769602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842038" y="4682051"/>
              <a:ext cx="33315" cy="7016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842038" y="4900654"/>
              <a:ext cx="677324" cy="4830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75353" y="5383665"/>
              <a:ext cx="382072" cy="670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74359" y="5000625"/>
              <a:ext cx="0" cy="6953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31284" y="5247657"/>
                  <a:ext cx="3271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284" y="5247657"/>
                  <a:ext cx="32714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4815" r="-370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874966" y="5024653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66" y="5024653"/>
                  <a:ext cx="189475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32258" r="-2258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30076" y="4781696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0076" y="4781696"/>
                  <a:ext cx="166969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858695" y="4486571"/>
                  <a:ext cx="1947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8695" y="4486571"/>
                  <a:ext cx="194797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31250" r="-25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874966" y="5364123"/>
                  <a:ext cx="2071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66" y="5364123"/>
                  <a:ext cx="207108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29412" r="-2058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>
            <a:xfrm flipV="1">
              <a:off x="1541098" y="4981993"/>
              <a:ext cx="336556" cy="30102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569984" y="5124874"/>
              <a:ext cx="336556" cy="30102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819269" y="5324026"/>
              <a:ext cx="336556" cy="30102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658864" y="5267755"/>
              <a:ext cx="336556" cy="30102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251123" y="4626552"/>
            <a:ext cx="6813145" cy="2029950"/>
            <a:chOff x="557661" y="7651205"/>
            <a:chExt cx="6813145" cy="2029950"/>
          </a:xfrm>
        </p:grpSpPr>
        <p:sp>
          <p:nvSpPr>
            <p:cNvPr id="21" name="Oval 20"/>
            <p:cNvSpPr/>
            <p:nvPr/>
          </p:nvSpPr>
          <p:spPr>
            <a:xfrm>
              <a:off x="726563" y="8186129"/>
              <a:ext cx="853292" cy="733425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10072" y="8158163"/>
              <a:ext cx="853292" cy="732815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12938" y="8092763"/>
              <a:ext cx="853292" cy="733425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576561" y="7820812"/>
              <a:ext cx="0" cy="14044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900411" y="7830337"/>
              <a:ext cx="0" cy="14044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1158270" y="7820812"/>
              <a:ext cx="0" cy="14044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424930" y="7824966"/>
              <a:ext cx="0" cy="14044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1795761" y="7820812"/>
              <a:ext cx="0" cy="14044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57661" y="9311823"/>
              <a:ext cx="1117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UNIFORM</a:t>
              </a:r>
            </a:p>
          </p:txBody>
        </p:sp>
        <p:sp>
          <p:nvSpPr>
            <p:cNvPr id="30" name="Arc 29"/>
            <p:cNvSpPr/>
            <p:nvPr/>
          </p:nvSpPr>
          <p:spPr>
            <a:xfrm>
              <a:off x="3536931" y="7777544"/>
              <a:ext cx="806469" cy="1447701"/>
            </a:xfrm>
            <a:prstGeom prst="arc">
              <a:avLst>
                <a:gd name="adj1" fmla="val 13617559"/>
                <a:gd name="adj2" fmla="val 7549555"/>
              </a:avLst>
            </a:prstGeom>
            <a:ln w="222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10800000">
              <a:off x="2762865" y="7799178"/>
              <a:ext cx="806469" cy="1447701"/>
            </a:xfrm>
            <a:prstGeom prst="arc">
              <a:avLst>
                <a:gd name="adj1" fmla="val 14004902"/>
                <a:gd name="adj2" fmla="val 7775618"/>
              </a:avLst>
            </a:prstGeom>
            <a:ln w="2222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 rot="10800000">
              <a:off x="2855308" y="8076198"/>
              <a:ext cx="422660" cy="769040"/>
            </a:xfrm>
            <a:prstGeom prst="arc">
              <a:avLst>
                <a:gd name="adj1" fmla="val 14921055"/>
                <a:gd name="adj2" fmla="val 7874209"/>
              </a:avLst>
            </a:prstGeom>
            <a:ln w="2222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3745037" y="8112432"/>
              <a:ext cx="422660" cy="769040"/>
            </a:xfrm>
            <a:prstGeom prst="arc">
              <a:avLst>
                <a:gd name="adj1" fmla="val 14525642"/>
                <a:gd name="adj2" fmla="val 6622935"/>
              </a:avLst>
            </a:prstGeom>
            <a:ln w="222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348972" y="8334375"/>
              <a:ext cx="0" cy="4191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540595" y="8223969"/>
              <a:ext cx="0" cy="56734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711325" y="8305800"/>
              <a:ext cx="4252" cy="4191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090424" y="9208120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DIPOLE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7370806" y="7651205"/>
              <a:ext cx="0" cy="15740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653386" y="7668412"/>
              <a:ext cx="0" cy="15397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940511" y="9234771"/>
              <a:ext cx="124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RESULTANT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974992" y="8434920"/>
              <a:ext cx="76884" cy="617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810375" y="8434920"/>
              <a:ext cx="76884" cy="617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891594" y="7684905"/>
              <a:ext cx="273799" cy="1478146"/>
            </a:xfrm>
            <a:custGeom>
              <a:avLst/>
              <a:gdLst>
                <a:gd name="connsiteX0" fmla="*/ 0 w 290944"/>
                <a:gd name="connsiteY0" fmla="*/ 0 h 1438275"/>
                <a:gd name="connsiteX1" fmla="*/ 142875 w 290944"/>
                <a:gd name="connsiteY1" fmla="*/ 276225 h 1438275"/>
                <a:gd name="connsiteX2" fmla="*/ 266700 w 290944"/>
                <a:gd name="connsiteY2" fmla="*/ 590550 h 1438275"/>
                <a:gd name="connsiteX3" fmla="*/ 276225 w 290944"/>
                <a:gd name="connsiteY3" fmla="*/ 742950 h 1438275"/>
                <a:gd name="connsiteX4" fmla="*/ 104775 w 290944"/>
                <a:gd name="connsiteY4" fmla="*/ 1133475 h 1438275"/>
                <a:gd name="connsiteX5" fmla="*/ 66675 w 290944"/>
                <a:gd name="connsiteY5" fmla="*/ 1181100 h 1438275"/>
                <a:gd name="connsiteX6" fmla="*/ 47625 w 290944"/>
                <a:gd name="connsiteY6" fmla="*/ 1438275 h 1438275"/>
                <a:gd name="connsiteX0" fmla="*/ 0 w 288188"/>
                <a:gd name="connsiteY0" fmla="*/ 0 h 1438275"/>
                <a:gd name="connsiteX1" fmla="*/ 142875 w 288188"/>
                <a:gd name="connsiteY1" fmla="*/ 276225 h 1438275"/>
                <a:gd name="connsiteX2" fmla="*/ 266700 w 288188"/>
                <a:gd name="connsiteY2" fmla="*/ 590550 h 1438275"/>
                <a:gd name="connsiteX3" fmla="*/ 276225 w 288188"/>
                <a:gd name="connsiteY3" fmla="*/ 742950 h 1438275"/>
                <a:gd name="connsiteX4" fmla="*/ 142875 w 288188"/>
                <a:gd name="connsiteY4" fmla="*/ 1033462 h 1438275"/>
                <a:gd name="connsiteX5" fmla="*/ 66675 w 288188"/>
                <a:gd name="connsiteY5" fmla="*/ 1181100 h 1438275"/>
                <a:gd name="connsiteX6" fmla="*/ 47625 w 288188"/>
                <a:gd name="connsiteY6" fmla="*/ 1438275 h 1438275"/>
                <a:gd name="connsiteX0" fmla="*/ 0 w 288188"/>
                <a:gd name="connsiteY0" fmla="*/ 0 h 1438275"/>
                <a:gd name="connsiteX1" fmla="*/ 73486 w 288188"/>
                <a:gd name="connsiteY1" fmla="*/ 133629 h 1438275"/>
                <a:gd name="connsiteX2" fmla="*/ 142875 w 288188"/>
                <a:gd name="connsiteY2" fmla="*/ 276225 h 1438275"/>
                <a:gd name="connsiteX3" fmla="*/ 266700 w 288188"/>
                <a:gd name="connsiteY3" fmla="*/ 590550 h 1438275"/>
                <a:gd name="connsiteX4" fmla="*/ 276225 w 288188"/>
                <a:gd name="connsiteY4" fmla="*/ 742950 h 1438275"/>
                <a:gd name="connsiteX5" fmla="*/ 142875 w 288188"/>
                <a:gd name="connsiteY5" fmla="*/ 1033462 h 1438275"/>
                <a:gd name="connsiteX6" fmla="*/ 66675 w 288188"/>
                <a:gd name="connsiteY6" fmla="*/ 1181100 h 1438275"/>
                <a:gd name="connsiteX7" fmla="*/ 47625 w 288188"/>
                <a:gd name="connsiteY7" fmla="*/ 1438275 h 1438275"/>
                <a:gd name="connsiteX0" fmla="*/ 0 w 288188"/>
                <a:gd name="connsiteY0" fmla="*/ 0 h 1438275"/>
                <a:gd name="connsiteX1" fmla="*/ 90831 w 288188"/>
                <a:gd name="connsiteY1" fmla="*/ 180728 h 1438275"/>
                <a:gd name="connsiteX2" fmla="*/ 142875 w 288188"/>
                <a:gd name="connsiteY2" fmla="*/ 276225 h 1438275"/>
                <a:gd name="connsiteX3" fmla="*/ 266700 w 288188"/>
                <a:gd name="connsiteY3" fmla="*/ 590550 h 1438275"/>
                <a:gd name="connsiteX4" fmla="*/ 276225 w 288188"/>
                <a:gd name="connsiteY4" fmla="*/ 742950 h 1438275"/>
                <a:gd name="connsiteX5" fmla="*/ 142875 w 288188"/>
                <a:gd name="connsiteY5" fmla="*/ 1033462 h 1438275"/>
                <a:gd name="connsiteX6" fmla="*/ 66675 w 288188"/>
                <a:gd name="connsiteY6" fmla="*/ 1181100 h 1438275"/>
                <a:gd name="connsiteX7" fmla="*/ 47625 w 288188"/>
                <a:gd name="connsiteY7" fmla="*/ 1438275 h 1438275"/>
                <a:gd name="connsiteX0" fmla="*/ 0 w 257833"/>
                <a:gd name="connsiteY0" fmla="*/ 0 h 1461824"/>
                <a:gd name="connsiteX1" fmla="*/ 60476 w 257833"/>
                <a:gd name="connsiteY1" fmla="*/ 204277 h 1461824"/>
                <a:gd name="connsiteX2" fmla="*/ 112520 w 257833"/>
                <a:gd name="connsiteY2" fmla="*/ 299774 h 1461824"/>
                <a:gd name="connsiteX3" fmla="*/ 236345 w 257833"/>
                <a:gd name="connsiteY3" fmla="*/ 614099 h 1461824"/>
                <a:gd name="connsiteX4" fmla="*/ 245870 w 257833"/>
                <a:gd name="connsiteY4" fmla="*/ 766499 h 1461824"/>
                <a:gd name="connsiteX5" fmla="*/ 112520 w 257833"/>
                <a:gd name="connsiteY5" fmla="*/ 1057011 h 1461824"/>
                <a:gd name="connsiteX6" fmla="*/ 36320 w 257833"/>
                <a:gd name="connsiteY6" fmla="*/ 1204649 h 1461824"/>
                <a:gd name="connsiteX7" fmla="*/ 17270 w 257833"/>
                <a:gd name="connsiteY7" fmla="*/ 1461824 h 1461824"/>
                <a:gd name="connsiteX0" fmla="*/ 0 w 249301"/>
                <a:gd name="connsiteY0" fmla="*/ 0 h 1461824"/>
                <a:gd name="connsiteX1" fmla="*/ 60476 w 249301"/>
                <a:gd name="connsiteY1" fmla="*/ 204277 h 1461824"/>
                <a:gd name="connsiteX2" fmla="*/ 112520 w 249301"/>
                <a:gd name="connsiteY2" fmla="*/ 299774 h 1461824"/>
                <a:gd name="connsiteX3" fmla="*/ 201653 w 249301"/>
                <a:gd name="connsiteY3" fmla="*/ 449253 h 1461824"/>
                <a:gd name="connsiteX4" fmla="*/ 245870 w 249301"/>
                <a:gd name="connsiteY4" fmla="*/ 766499 h 1461824"/>
                <a:gd name="connsiteX5" fmla="*/ 112520 w 249301"/>
                <a:gd name="connsiteY5" fmla="*/ 1057011 h 1461824"/>
                <a:gd name="connsiteX6" fmla="*/ 36320 w 249301"/>
                <a:gd name="connsiteY6" fmla="*/ 1204649 h 1461824"/>
                <a:gd name="connsiteX7" fmla="*/ 17270 w 249301"/>
                <a:gd name="connsiteY7" fmla="*/ 1461824 h 1461824"/>
                <a:gd name="connsiteX0" fmla="*/ 0 w 249301"/>
                <a:gd name="connsiteY0" fmla="*/ 0 h 1461824"/>
                <a:gd name="connsiteX1" fmla="*/ 60476 w 249301"/>
                <a:gd name="connsiteY1" fmla="*/ 204277 h 1461824"/>
                <a:gd name="connsiteX2" fmla="*/ 112520 w 249301"/>
                <a:gd name="connsiteY2" fmla="*/ 299774 h 1461824"/>
                <a:gd name="connsiteX3" fmla="*/ 201653 w 249301"/>
                <a:gd name="connsiteY3" fmla="*/ 449253 h 1461824"/>
                <a:gd name="connsiteX4" fmla="*/ 245870 w 249301"/>
                <a:gd name="connsiteY4" fmla="*/ 766499 h 1461824"/>
                <a:gd name="connsiteX5" fmla="*/ 112520 w 249301"/>
                <a:gd name="connsiteY5" fmla="*/ 1057011 h 1461824"/>
                <a:gd name="connsiteX6" fmla="*/ 66674 w 249301"/>
                <a:gd name="connsiteY6" fmla="*/ 1204649 h 1461824"/>
                <a:gd name="connsiteX7" fmla="*/ 17270 w 249301"/>
                <a:gd name="connsiteY7" fmla="*/ 1461824 h 1461824"/>
                <a:gd name="connsiteX0" fmla="*/ 0 w 249301"/>
                <a:gd name="connsiteY0" fmla="*/ 0 h 1461824"/>
                <a:gd name="connsiteX1" fmla="*/ 60476 w 249301"/>
                <a:gd name="connsiteY1" fmla="*/ 204277 h 1461824"/>
                <a:gd name="connsiteX2" fmla="*/ 112520 w 249301"/>
                <a:gd name="connsiteY2" fmla="*/ 299774 h 1461824"/>
                <a:gd name="connsiteX3" fmla="*/ 201653 w 249301"/>
                <a:gd name="connsiteY3" fmla="*/ 449253 h 1461824"/>
                <a:gd name="connsiteX4" fmla="*/ 245870 w 249301"/>
                <a:gd name="connsiteY4" fmla="*/ 766499 h 1461824"/>
                <a:gd name="connsiteX5" fmla="*/ 112520 w 249301"/>
                <a:gd name="connsiteY5" fmla="*/ 1057011 h 1461824"/>
                <a:gd name="connsiteX6" fmla="*/ 66674 w 249301"/>
                <a:gd name="connsiteY6" fmla="*/ 1204649 h 1461824"/>
                <a:gd name="connsiteX7" fmla="*/ 73643 w 249301"/>
                <a:gd name="connsiteY7" fmla="*/ 1461824 h 146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301" h="1461824">
                  <a:moveTo>
                    <a:pt x="0" y="0"/>
                  </a:moveTo>
                  <a:cubicBezTo>
                    <a:pt x="12248" y="22272"/>
                    <a:pt x="36664" y="158240"/>
                    <a:pt x="60476" y="204277"/>
                  </a:cubicBezTo>
                  <a:cubicBezTo>
                    <a:pt x="84289" y="250315"/>
                    <a:pt x="88991" y="258945"/>
                    <a:pt x="112520" y="299774"/>
                  </a:cubicBezTo>
                  <a:cubicBezTo>
                    <a:pt x="136050" y="340603"/>
                    <a:pt x="179428" y="371466"/>
                    <a:pt x="201653" y="449253"/>
                  </a:cubicBezTo>
                  <a:cubicBezTo>
                    <a:pt x="223878" y="527040"/>
                    <a:pt x="260726" y="665206"/>
                    <a:pt x="245870" y="766499"/>
                  </a:cubicBezTo>
                  <a:cubicBezTo>
                    <a:pt x="231015" y="867792"/>
                    <a:pt x="142386" y="983986"/>
                    <a:pt x="112520" y="1057011"/>
                  </a:cubicBezTo>
                  <a:cubicBezTo>
                    <a:pt x="82654" y="1130036"/>
                    <a:pt x="73154" y="1137180"/>
                    <a:pt x="66674" y="1204649"/>
                  </a:cubicBezTo>
                  <a:cubicBezTo>
                    <a:pt x="60195" y="1272118"/>
                    <a:pt x="78405" y="1358636"/>
                    <a:pt x="73643" y="146182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571882" y="7693879"/>
              <a:ext cx="423108" cy="1516245"/>
            </a:xfrm>
            <a:custGeom>
              <a:avLst/>
              <a:gdLst>
                <a:gd name="connsiteX0" fmla="*/ 0 w 290944"/>
                <a:gd name="connsiteY0" fmla="*/ 0 h 1438275"/>
                <a:gd name="connsiteX1" fmla="*/ 142875 w 290944"/>
                <a:gd name="connsiteY1" fmla="*/ 276225 h 1438275"/>
                <a:gd name="connsiteX2" fmla="*/ 266700 w 290944"/>
                <a:gd name="connsiteY2" fmla="*/ 590550 h 1438275"/>
                <a:gd name="connsiteX3" fmla="*/ 276225 w 290944"/>
                <a:gd name="connsiteY3" fmla="*/ 742950 h 1438275"/>
                <a:gd name="connsiteX4" fmla="*/ 104775 w 290944"/>
                <a:gd name="connsiteY4" fmla="*/ 1133475 h 1438275"/>
                <a:gd name="connsiteX5" fmla="*/ 66675 w 290944"/>
                <a:gd name="connsiteY5" fmla="*/ 1181100 h 1438275"/>
                <a:gd name="connsiteX6" fmla="*/ 47625 w 290944"/>
                <a:gd name="connsiteY6" fmla="*/ 1438275 h 1438275"/>
                <a:gd name="connsiteX0" fmla="*/ 0 w 288188"/>
                <a:gd name="connsiteY0" fmla="*/ 0 h 1438275"/>
                <a:gd name="connsiteX1" fmla="*/ 142875 w 288188"/>
                <a:gd name="connsiteY1" fmla="*/ 276225 h 1438275"/>
                <a:gd name="connsiteX2" fmla="*/ 266700 w 288188"/>
                <a:gd name="connsiteY2" fmla="*/ 590550 h 1438275"/>
                <a:gd name="connsiteX3" fmla="*/ 276225 w 288188"/>
                <a:gd name="connsiteY3" fmla="*/ 742950 h 1438275"/>
                <a:gd name="connsiteX4" fmla="*/ 142875 w 288188"/>
                <a:gd name="connsiteY4" fmla="*/ 1033462 h 1438275"/>
                <a:gd name="connsiteX5" fmla="*/ 66675 w 288188"/>
                <a:gd name="connsiteY5" fmla="*/ 1181100 h 1438275"/>
                <a:gd name="connsiteX6" fmla="*/ 47625 w 288188"/>
                <a:gd name="connsiteY6" fmla="*/ 1438275 h 1438275"/>
                <a:gd name="connsiteX0" fmla="*/ 0 w 288188"/>
                <a:gd name="connsiteY0" fmla="*/ 0 h 1438275"/>
                <a:gd name="connsiteX1" fmla="*/ 73486 w 288188"/>
                <a:gd name="connsiteY1" fmla="*/ 133629 h 1438275"/>
                <a:gd name="connsiteX2" fmla="*/ 142875 w 288188"/>
                <a:gd name="connsiteY2" fmla="*/ 276225 h 1438275"/>
                <a:gd name="connsiteX3" fmla="*/ 266700 w 288188"/>
                <a:gd name="connsiteY3" fmla="*/ 590550 h 1438275"/>
                <a:gd name="connsiteX4" fmla="*/ 276225 w 288188"/>
                <a:gd name="connsiteY4" fmla="*/ 742950 h 1438275"/>
                <a:gd name="connsiteX5" fmla="*/ 142875 w 288188"/>
                <a:gd name="connsiteY5" fmla="*/ 1033462 h 1438275"/>
                <a:gd name="connsiteX6" fmla="*/ 66675 w 288188"/>
                <a:gd name="connsiteY6" fmla="*/ 1181100 h 1438275"/>
                <a:gd name="connsiteX7" fmla="*/ 47625 w 288188"/>
                <a:gd name="connsiteY7" fmla="*/ 1438275 h 1438275"/>
                <a:gd name="connsiteX0" fmla="*/ 0 w 288188"/>
                <a:gd name="connsiteY0" fmla="*/ 0 h 1438275"/>
                <a:gd name="connsiteX1" fmla="*/ 90831 w 288188"/>
                <a:gd name="connsiteY1" fmla="*/ 180728 h 1438275"/>
                <a:gd name="connsiteX2" fmla="*/ 142875 w 288188"/>
                <a:gd name="connsiteY2" fmla="*/ 276225 h 1438275"/>
                <a:gd name="connsiteX3" fmla="*/ 266700 w 288188"/>
                <a:gd name="connsiteY3" fmla="*/ 590550 h 1438275"/>
                <a:gd name="connsiteX4" fmla="*/ 276225 w 288188"/>
                <a:gd name="connsiteY4" fmla="*/ 742950 h 1438275"/>
                <a:gd name="connsiteX5" fmla="*/ 142875 w 288188"/>
                <a:gd name="connsiteY5" fmla="*/ 1033462 h 1438275"/>
                <a:gd name="connsiteX6" fmla="*/ 66675 w 288188"/>
                <a:gd name="connsiteY6" fmla="*/ 1181100 h 1438275"/>
                <a:gd name="connsiteX7" fmla="*/ 47625 w 288188"/>
                <a:gd name="connsiteY7" fmla="*/ 1438275 h 1438275"/>
                <a:gd name="connsiteX0" fmla="*/ 0 w 257833"/>
                <a:gd name="connsiteY0" fmla="*/ 0 h 1461824"/>
                <a:gd name="connsiteX1" fmla="*/ 60476 w 257833"/>
                <a:gd name="connsiteY1" fmla="*/ 204277 h 1461824"/>
                <a:gd name="connsiteX2" fmla="*/ 112520 w 257833"/>
                <a:gd name="connsiteY2" fmla="*/ 299774 h 1461824"/>
                <a:gd name="connsiteX3" fmla="*/ 236345 w 257833"/>
                <a:gd name="connsiteY3" fmla="*/ 614099 h 1461824"/>
                <a:gd name="connsiteX4" fmla="*/ 245870 w 257833"/>
                <a:gd name="connsiteY4" fmla="*/ 766499 h 1461824"/>
                <a:gd name="connsiteX5" fmla="*/ 112520 w 257833"/>
                <a:gd name="connsiteY5" fmla="*/ 1057011 h 1461824"/>
                <a:gd name="connsiteX6" fmla="*/ 36320 w 257833"/>
                <a:gd name="connsiteY6" fmla="*/ 1204649 h 1461824"/>
                <a:gd name="connsiteX7" fmla="*/ 17270 w 257833"/>
                <a:gd name="connsiteY7" fmla="*/ 1461824 h 1461824"/>
                <a:gd name="connsiteX0" fmla="*/ 0 w 249301"/>
                <a:gd name="connsiteY0" fmla="*/ 0 h 1461824"/>
                <a:gd name="connsiteX1" fmla="*/ 60476 w 249301"/>
                <a:gd name="connsiteY1" fmla="*/ 204277 h 1461824"/>
                <a:gd name="connsiteX2" fmla="*/ 112520 w 249301"/>
                <a:gd name="connsiteY2" fmla="*/ 299774 h 1461824"/>
                <a:gd name="connsiteX3" fmla="*/ 201653 w 249301"/>
                <a:gd name="connsiteY3" fmla="*/ 449253 h 1461824"/>
                <a:gd name="connsiteX4" fmla="*/ 245870 w 249301"/>
                <a:gd name="connsiteY4" fmla="*/ 766499 h 1461824"/>
                <a:gd name="connsiteX5" fmla="*/ 112520 w 249301"/>
                <a:gd name="connsiteY5" fmla="*/ 1057011 h 1461824"/>
                <a:gd name="connsiteX6" fmla="*/ 36320 w 249301"/>
                <a:gd name="connsiteY6" fmla="*/ 1204649 h 1461824"/>
                <a:gd name="connsiteX7" fmla="*/ 17270 w 249301"/>
                <a:gd name="connsiteY7" fmla="*/ 1461824 h 1461824"/>
                <a:gd name="connsiteX0" fmla="*/ 0 w 249301"/>
                <a:gd name="connsiteY0" fmla="*/ 0 h 1461824"/>
                <a:gd name="connsiteX1" fmla="*/ 60476 w 249301"/>
                <a:gd name="connsiteY1" fmla="*/ 204277 h 1461824"/>
                <a:gd name="connsiteX2" fmla="*/ 112520 w 249301"/>
                <a:gd name="connsiteY2" fmla="*/ 299774 h 1461824"/>
                <a:gd name="connsiteX3" fmla="*/ 201653 w 249301"/>
                <a:gd name="connsiteY3" fmla="*/ 449253 h 1461824"/>
                <a:gd name="connsiteX4" fmla="*/ 245870 w 249301"/>
                <a:gd name="connsiteY4" fmla="*/ 766499 h 1461824"/>
                <a:gd name="connsiteX5" fmla="*/ 112520 w 249301"/>
                <a:gd name="connsiteY5" fmla="*/ 1057011 h 1461824"/>
                <a:gd name="connsiteX6" fmla="*/ 66674 w 249301"/>
                <a:gd name="connsiteY6" fmla="*/ 1204649 h 1461824"/>
                <a:gd name="connsiteX7" fmla="*/ 17270 w 249301"/>
                <a:gd name="connsiteY7" fmla="*/ 1461824 h 1461824"/>
                <a:gd name="connsiteX0" fmla="*/ 0 w 249301"/>
                <a:gd name="connsiteY0" fmla="*/ 0 h 1461824"/>
                <a:gd name="connsiteX1" fmla="*/ 60476 w 249301"/>
                <a:gd name="connsiteY1" fmla="*/ 204277 h 1461824"/>
                <a:gd name="connsiteX2" fmla="*/ 112520 w 249301"/>
                <a:gd name="connsiteY2" fmla="*/ 299774 h 1461824"/>
                <a:gd name="connsiteX3" fmla="*/ 201653 w 249301"/>
                <a:gd name="connsiteY3" fmla="*/ 449253 h 1461824"/>
                <a:gd name="connsiteX4" fmla="*/ 245870 w 249301"/>
                <a:gd name="connsiteY4" fmla="*/ 766499 h 1461824"/>
                <a:gd name="connsiteX5" fmla="*/ 112520 w 249301"/>
                <a:gd name="connsiteY5" fmla="*/ 1057011 h 1461824"/>
                <a:gd name="connsiteX6" fmla="*/ 66674 w 249301"/>
                <a:gd name="connsiteY6" fmla="*/ 1204649 h 1461824"/>
                <a:gd name="connsiteX7" fmla="*/ 73643 w 249301"/>
                <a:gd name="connsiteY7" fmla="*/ 1461824 h 1461824"/>
                <a:gd name="connsiteX0" fmla="*/ 0 w 251625"/>
                <a:gd name="connsiteY0" fmla="*/ 0 h 1461824"/>
                <a:gd name="connsiteX1" fmla="*/ 60476 w 251625"/>
                <a:gd name="connsiteY1" fmla="*/ 204277 h 1461824"/>
                <a:gd name="connsiteX2" fmla="*/ 112520 w 251625"/>
                <a:gd name="connsiteY2" fmla="*/ 299774 h 1461824"/>
                <a:gd name="connsiteX3" fmla="*/ 201653 w 251625"/>
                <a:gd name="connsiteY3" fmla="*/ 449253 h 1461824"/>
                <a:gd name="connsiteX4" fmla="*/ 245870 w 251625"/>
                <a:gd name="connsiteY4" fmla="*/ 766499 h 1461824"/>
                <a:gd name="connsiteX5" fmla="*/ 73492 w 251625"/>
                <a:gd name="connsiteY5" fmla="*/ 1061720 h 1461824"/>
                <a:gd name="connsiteX6" fmla="*/ 66674 w 251625"/>
                <a:gd name="connsiteY6" fmla="*/ 1204649 h 1461824"/>
                <a:gd name="connsiteX7" fmla="*/ 73643 w 251625"/>
                <a:gd name="connsiteY7" fmla="*/ 1461824 h 1461824"/>
                <a:gd name="connsiteX0" fmla="*/ 76426 w 328051"/>
                <a:gd name="connsiteY0" fmla="*/ 0 h 1461824"/>
                <a:gd name="connsiteX1" fmla="*/ 136902 w 328051"/>
                <a:gd name="connsiteY1" fmla="*/ 204277 h 1461824"/>
                <a:gd name="connsiteX2" fmla="*/ 188946 w 328051"/>
                <a:gd name="connsiteY2" fmla="*/ 299774 h 1461824"/>
                <a:gd name="connsiteX3" fmla="*/ 278079 w 328051"/>
                <a:gd name="connsiteY3" fmla="*/ 449253 h 1461824"/>
                <a:gd name="connsiteX4" fmla="*/ 322296 w 328051"/>
                <a:gd name="connsiteY4" fmla="*/ 766499 h 1461824"/>
                <a:gd name="connsiteX5" fmla="*/ 149918 w 328051"/>
                <a:gd name="connsiteY5" fmla="*/ 1061720 h 1461824"/>
                <a:gd name="connsiteX6" fmla="*/ 0 w 328051"/>
                <a:gd name="connsiteY6" fmla="*/ 1204649 h 1461824"/>
                <a:gd name="connsiteX7" fmla="*/ 150069 w 328051"/>
                <a:gd name="connsiteY7" fmla="*/ 1461824 h 1461824"/>
                <a:gd name="connsiteX0" fmla="*/ 90251 w 341876"/>
                <a:gd name="connsiteY0" fmla="*/ 0 h 1471244"/>
                <a:gd name="connsiteX1" fmla="*/ 150727 w 341876"/>
                <a:gd name="connsiteY1" fmla="*/ 204277 h 1471244"/>
                <a:gd name="connsiteX2" fmla="*/ 202771 w 341876"/>
                <a:gd name="connsiteY2" fmla="*/ 299774 h 1471244"/>
                <a:gd name="connsiteX3" fmla="*/ 291904 w 341876"/>
                <a:gd name="connsiteY3" fmla="*/ 449253 h 1471244"/>
                <a:gd name="connsiteX4" fmla="*/ 336121 w 341876"/>
                <a:gd name="connsiteY4" fmla="*/ 766499 h 1471244"/>
                <a:gd name="connsiteX5" fmla="*/ 163743 w 341876"/>
                <a:gd name="connsiteY5" fmla="*/ 1061720 h 1471244"/>
                <a:gd name="connsiteX6" fmla="*/ 13825 w 341876"/>
                <a:gd name="connsiteY6" fmla="*/ 1204649 h 1471244"/>
                <a:gd name="connsiteX7" fmla="*/ 3448 w 341876"/>
                <a:gd name="connsiteY7" fmla="*/ 1471244 h 1471244"/>
                <a:gd name="connsiteX0" fmla="*/ 94328 w 342683"/>
                <a:gd name="connsiteY0" fmla="*/ 0 h 1471244"/>
                <a:gd name="connsiteX1" fmla="*/ 154804 w 342683"/>
                <a:gd name="connsiteY1" fmla="*/ 204277 h 1471244"/>
                <a:gd name="connsiteX2" fmla="*/ 206848 w 342683"/>
                <a:gd name="connsiteY2" fmla="*/ 299774 h 1471244"/>
                <a:gd name="connsiteX3" fmla="*/ 295981 w 342683"/>
                <a:gd name="connsiteY3" fmla="*/ 449253 h 1471244"/>
                <a:gd name="connsiteX4" fmla="*/ 340198 w 342683"/>
                <a:gd name="connsiteY4" fmla="*/ 766499 h 1471244"/>
                <a:gd name="connsiteX5" fmla="*/ 224192 w 342683"/>
                <a:gd name="connsiteY5" fmla="*/ 1005202 h 1471244"/>
                <a:gd name="connsiteX6" fmla="*/ 17902 w 342683"/>
                <a:gd name="connsiteY6" fmla="*/ 1204649 h 1471244"/>
                <a:gd name="connsiteX7" fmla="*/ 7525 w 342683"/>
                <a:gd name="connsiteY7" fmla="*/ 1471244 h 1471244"/>
                <a:gd name="connsiteX0" fmla="*/ 94328 w 355201"/>
                <a:gd name="connsiteY0" fmla="*/ 0 h 1471244"/>
                <a:gd name="connsiteX1" fmla="*/ 154804 w 355201"/>
                <a:gd name="connsiteY1" fmla="*/ 204277 h 1471244"/>
                <a:gd name="connsiteX2" fmla="*/ 206848 w 355201"/>
                <a:gd name="connsiteY2" fmla="*/ 299774 h 1471244"/>
                <a:gd name="connsiteX3" fmla="*/ 295981 w 355201"/>
                <a:gd name="connsiteY3" fmla="*/ 449253 h 1471244"/>
                <a:gd name="connsiteX4" fmla="*/ 353208 w 355201"/>
                <a:gd name="connsiteY4" fmla="*/ 733530 h 1471244"/>
                <a:gd name="connsiteX5" fmla="*/ 224192 w 355201"/>
                <a:gd name="connsiteY5" fmla="*/ 1005202 h 1471244"/>
                <a:gd name="connsiteX6" fmla="*/ 17902 w 355201"/>
                <a:gd name="connsiteY6" fmla="*/ 1204649 h 1471244"/>
                <a:gd name="connsiteX7" fmla="*/ 7525 w 355201"/>
                <a:gd name="connsiteY7" fmla="*/ 1471244 h 1471244"/>
                <a:gd name="connsiteX0" fmla="*/ 94328 w 355392"/>
                <a:gd name="connsiteY0" fmla="*/ 0 h 1471244"/>
                <a:gd name="connsiteX1" fmla="*/ 154804 w 355392"/>
                <a:gd name="connsiteY1" fmla="*/ 204277 h 1471244"/>
                <a:gd name="connsiteX2" fmla="*/ 176493 w 355392"/>
                <a:gd name="connsiteY2" fmla="*/ 309194 h 1471244"/>
                <a:gd name="connsiteX3" fmla="*/ 295981 w 355392"/>
                <a:gd name="connsiteY3" fmla="*/ 449253 h 1471244"/>
                <a:gd name="connsiteX4" fmla="*/ 353208 w 355392"/>
                <a:gd name="connsiteY4" fmla="*/ 733530 h 1471244"/>
                <a:gd name="connsiteX5" fmla="*/ 224192 w 355392"/>
                <a:gd name="connsiteY5" fmla="*/ 1005202 h 1471244"/>
                <a:gd name="connsiteX6" fmla="*/ 17902 w 355392"/>
                <a:gd name="connsiteY6" fmla="*/ 1204649 h 1471244"/>
                <a:gd name="connsiteX7" fmla="*/ 7525 w 355392"/>
                <a:gd name="connsiteY7" fmla="*/ 1471244 h 1471244"/>
                <a:gd name="connsiteX0" fmla="*/ 94328 w 355392"/>
                <a:gd name="connsiteY0" fmla="*/ 0 h 1471244"/>
                <a:gd name="connsiteX1" fmla="*/ 72412 w 355392"/>
                <a:gd name="connsiteY1" fmla="*/ 223117 h 1471244"/>
                <a:gd name="connsiteX2" fmla="*/ 176493 w 355392"/>
                <a:gd name="connsiteY2" fmla="*/ 309194 h 1471244"/>
                <a:gd name="connsiteX3" fmla="*/ 295981 w 355392"/>
                <a:gd name="connsiteY3" fmla="*/ 449253 h 1471244"/>
                <a:gd name="connsiteX4" fmla="*/ 353208 w 355392"/>
                <a:gd name="connsiteY4" fmla="*/ 733530 h 1471244"/>
                <a:gd name="connsiteX5" fmla="*/ 224192 w 355392"/>
                <a:gd name="connsiteY5" fmla="*/ 1005202 h 1471244"/>
                <a:gd name="connsiteX6" fmla="*/ 17902 w 355392"/>
                <a:gd name="connsiteY6" fmla="*/ 1204649 h 1471244"/>
                <a:gd name="connsiteX7" fmla="*/ 7525 w 355392"/>
                <a:gd name="connsiteY7" fmla="*/ 1471244 h 1471244"/>
                <a:gd name="connsiteX0" fmla="*/ 0 w 382483"/>
                <a:gd name="connsiteY0" fmla="*/ 0 h 1551312"/>
                <a:gd name="connsiteX1" fmla="*/ 99503 w 382483"/>
                <a:gd name="connsiteY1" fmla="*/ 303185 h 1551312"/>
                <a:gd name="connsiteX2" fmla="*/ 203584 w 382483"/>
                <a:gd name="connsiteY2" fmla="*/ 389262 h 1551312"/>
                <a:gd name="connsiteX3" fmla="*/ 323072 w 382483"/>
                <a:gd name="connsiteY3" fmla="*/ 529321 h 1551312"/>
                <a:gd name="connsiteX4" fmla="*/ 380299 w 382483"/>
                <a:gd name="connsiteY4" fmla="*/ 813598 h 1551312"/>
                <a:gd name="connsiteX5" fmla="*/ 251283 w 382483"/>
                <a:gd name="connsiteY5" fmla="*/ 1085270 h 1551312"/>
                <a:gd name="connsiteX6" fmla="*/ 44993 w 382483"/>
                <a:gd name="connsiteY6" fmla="*/ 1284717 h 1551312"/>
                <a:gd name="connsiteX7" fmla="*/ 34616 w 382483"/>
                <a:gd name="connsiteY7" fmla="*/ 1551312 h 1551312"/>
                <a:gd name="connsiteX0" fmla="*/ 0 w 382483"/>
                <a:gd name="connsiteY0" fmla="*/ 0 h 1551312"/>
                <a:gd name="connsiteX1" fmla="*/ 38794 w 382483"/>
                <a:gd name="connsiteY1" fmla="*/ 312605 h 1551312"/>
                <a:gd name="connsiteX2" fmla="*/ 203584 w 382483"/>
                <a:gd name="connsiteY2" fmla="*/ 389262 h 1551312"/>
                <a:gd name="connsiteX3" fmla="*/ 323072 w 382483"/>
                <a:gd name="connsiteY3" fmla="*/ 529321 h 1551312"/>
                <a:gd name="connsiteX4" fmla="*/ 380299 w 382483"/>
                <a:gd name="connsiteY4" fmla="*/ 813598 h 1551312"/>
                <a:gd name="connsiteX5" fmla="*/ 251283 w 382483"/>
                <a:gd name="connsiteY5" fmla="*/ 1085270 h 1551312"/>
                <a:gd name="connsiteX6" fmla="*/ 44993 w 382483"/>
                <a:gd name="connsiteY6" fmla="*/ 1284717 h 1551312"/>
                <a:gd name="connsiteX7" fmla="*/ 34616 w 382483"/>
                <a:gd name="connsiteY7" fmla="*/ 1551312 h 1551312"/>
                <a:gd name="connsiteX0" fmla="*/ 0 w 365137"/>
                <a:gd name="connsiteY0" fmla="*/ 0 h 1499502"/>
                <a:gd name="connsiteX1" fmla="*/ 21448 w 365137"/>
                <a:gd name="connsiteY1" fmla="*/ 260795 h 1499502"/>
                <a:gd name="connsiteX2" fmla="*/ 186238 w 365137"/>
                <a:gd name="connsiteY2" fmla="*/ 337452 h 1499502"/>
                <a:gd name="connsiteX3" fmla="*/ 305726 w 365137"/>
                <a:gd name="connsiteY3" fmla="*/ 477511 h 1499502"/>
                <a:gd name="connsiteX4" fmla="*/ 362953 w 365137"/>
                <a:gd name="connsiteY4" fmla="*/ 761788 h 1499502"/>
                <a:gd name="connsiteX5" fmla="*/ 233937 w 365137"/>
                <a:gd name="connsiteY5" fmla="*/ 1033460 h 1499502"/>
                <a:gd name="connsiteX6" fmla="*/ 27647 w 365137"/>
                <a:gd name="connsiteY6" fmla="*/ 1232907 h 1499502"/>
                <a:gd name="connsiteX7" fmla="*/ 17270 w 365137"/>
                <a:gd name="connsiteY7" fmla="*/ 1499502 h 1499502"/>
                <a:gd name="connsiteX0" fmla="*/ 0 w 365347"/>
                <a:gd name="connsiteY0" fmla="*/ 0 h 1499502"/>
                <a:gd name="connsiteX1" fmla="*/ 21448 w 365347"/>
                <a:gd name="connsiteY1" fmla="*/ 260795 h 1499502"/>
                <a:gd name="connsiteX2" fmla="*/ 186238 w 365347"/>
                <a:gd name="connsiteY2" fmla="*/ 337452 h 1499502"/>
                <a:gd name="connsiteX3" fmla="*/ 305726 w 365347"/>
                <a:gd name="connsiteY3" fmla="*/ 477511 h 1499502"/>
                <a:gd name="connsiteX4" fmla="*/ 362953 w 365347"/>
                <a:gd name="connsiteY4" fmla="*/ 761788 h 1499502"/>
                <a:gd name="connsiteX5" fmla="*/ 229601 w 365347"/>
                <a:gd name="connsiteY5" fmla="*/ 1094689 h 1499502"/>
                <a:gd name="connsiteX6" fmla="*/ 27647 w 365347"/>
                <a:gd name="connsiteY6" fmla="*/ 1232907 h 1499502"/>
                <a:gd name="connsiteX7" fmla="*/ 17270 w 365347"/>
                <a:gd name="connsiteY7" fmla="*/ 1499502 h 1499502"/>
                <a:gd name="connsiteX0" fmla="*/ 0 w 386406"/>
                <a:gd name="connsiteY0" fmla="*/ 0 h 1499502"/>
                <a:gd name="connsiteX1" fmla="*/ 21448 w 386406"/>
                <a:gd name="connsiteY1" fmla="*/ 260795 h 1499502"/>
                <a:gd name="connsiteX2" fmla="*/ 186238 w 386406"/>
                <a:gd name="connsiteY2" fmla="*/ 337452 h 1499502"/>
                <a:gd name="connsiteX3" fmla="*/ 305726 w 386406"/>
                <a:gd name="connsiteY3" fmla="*/ 477511 h 1499502"/>
                <a:gd name="connsiteX4" fmla="*/ 384636 w 386406"/>
                <a:gd name="connsiteY4" fmla="*/ 766499 h 1499502"/>
                <a:gd name="connsiteX5" fmla="*/ 229601 w 386406"/>
                <a:gd name="connsiteY5" fmla="*/ 1094689 h 1499502"/>
                <a:gd name="connsiteX6" fmla="*/ 27647 w 386406"/>
                <a:gd name="connsiteY6" fmla="*/ 1232907 h 1499502"/>
                <a:gd name="connsiteX7" fmla="*/ 17270 w 386406"/>
                <a:gd name="connsiteY7" fmla="*/ 1499502 h 1499502"/>
                <a:gd name="connsiteX0" fmla="*/ 0 w 385251"/>
                <a:gd name="connsiteY0" fmla="*/ 0 h 1499502"/>
                <a:gd name="connsiteX1" fmla="*/ 21448 w 385251"/>
                <a:gd name="connsiteY1" fmla="*/ 260795 h 1499502"/>
                <a:gd name="connsiteX2" fmla="*/ 186238 w 385251"/>
                <a:gd name="connsiteY2" fmla="*/ 337452 h 1499502"/>
                <a:gd name="connsiteX3" fmla="*/ 305726 w 385251"/>
                <a:gd name="connsiteY3" fmla="*/ 477511 h 1499502"/>
                <a:gd name="connsiteX4" fmla="*/ 384636 w 385251"/>
                <a:gd name="connsiteY4" fmla="*/ 766499 h 1499502"/>
                <a:gd name="connsiteX5" fmla="*/ 264292 w 385251"/>
                <a:gd name="connsiteY5" fmla="*/ 1038170 h 1499502"/>
                <a:gd name="connsiteX6" fmla="*/ 27647 w 385251"/>
                <a:gd name="connsiteY6" fmla="*/ 1232907 h 1499502"/>
                <a:gd name="connsiteX7" fmla="*/ 17270 w 385251"/>
                <a:gd name="connsiteY7" fmla="*/ 1499502 h 149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251" h="1499502">
                  <a:moveTo>
                    <a:pt x="0" y="0"/>
                  </a:moveTo>
                  <a:cubicBezTo>
                    <a:pt x="12248" y="22272"/>
                    <a:pt x="-2364" y="214758"/>
                    <a:pt x="21448" y="260795"/>
                  </a:cubicBezTo>
                  <a:cubicBezTo>
                    <a:pt x="45261" y="306833"/>
                    <a:pt x="138858" y="301333"/>
                    <a:pt x="186238" y="337452"/>
                  </a:cubicBezTo>
                  <a:cubicBezTo>
                    <a:pt x="233618" y="373571"/>
                    <a:pt x="272660" y="406003"/>
                    <a:pt x="305726" y="477511"/>
                  </a:cubicBezTo>
                  <a:cubicBezTo>
                    <a:pt x="338792" y="549019"/>
                    <a:pt x="391542" y="673056"/>
                    <a:pt x="384636" y="766499"/>
                  </a:cubicBezTo>
                  <a:cubicBezTo>
                    <a:pt x="377730" y="859942"/>
                    <a:pt x="323790" y="960435"/>
                    <a:pt x="264292" y="1038170"/>
                  </a:cubicBezTo>
                  <a:cubicBezTo>
                    <a:pt x="204794" y="1115905"/>
                    <a:pt x="68817" y="1156018"/>
                    <a:pt x="27647" y="1232907"/>
                  </a:cubicBezTo>
                  <a:cubicBezTo>
                    <a:pt x="-13523" y="1309796"/>
                    <a:pt x="22032" y="1396314"/>
                    <a:pt x="17270" y="149950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rot="10800000">
              <a:off x="5926396" y="7682302"/>
              <a:ext cx="415132" cy="1535295"/>
            </a:xfrm>
            <a:custGeom>
              <a:avLst/>
              <a:gdLst>
                <a:gd name="connsiteX0" fmla="*/ 0 w 290944"/>
                <a:gd name="connsiteY0" fmla="*/ 0 h 1438275"/>
                <a:gd name="connsiteX1" fmla="*/ 142875 w 290944"/>
                <a:gd name="connsiteY1" fmla="*/ 276225 h 1438275"/>
                <a:gd name="connsiteX2" fmla="*/ 266700 w 290944"/>
                <a:gd name="connsiteY2" fmla="*/ 590550 h 1438275"/>
                <a:gd name="connsiteX3" fmla="*/ 276225 w 290944"/>
                <a:gd name="connsiteY3" fmla="*/ 742950 h 1438275"/>
                <a:gd name="connsiteX4" fmla="*/ 104775 w 290944"/>
                <a:gd name="connsiteY4" fmla="*/ 1133475 h 1438275"/>
                <a:gd name="connsiteX5" fmla="*/ 66675 w 290944"/>
                <a:gd name="connsiteY5" fmla="*/ 1181100 h 1438275"/>
                <a:gd name="connsiteX6" fmla="*/ 47625 w 290944"/>
                <a:gd name="connsiteY6" fmla="*/ 1438275 h 1438275"/>
                <a:gd name="connsiteX0" fmla="*/ 0 w 288188"/>
                <a:gd name="connsiteY0" fmla="*/ 0 h 1438275"/>
                <a:gd name="connsiteX1" fmla="*/ 142875 w 288188"/>
                <a:gd name="connsiteY1" fmla="*/ 276225 h 1438275"/>
                <a:gd name="connsiteX2" fmla="*/ 266700 w 288188"/>
                <a:gd name="connsiteY2" fmla="*/ 590550 h 1438275"/>
                <a:gd name="connsiteX3" fmla="*/ 276225 w 288188"/>
                <a:gd name="connsiteY3" fmla="*/ 742950 h 1438275"/>
                <a:gd name="connsiteX4" fmla="*/ 142875 w 288188"/>
                <a:gd name="connsiteY4" fmla="*/ 1033462 h 1438275"/>
                <a:gd name="connsiteX5" fmla="*/ 66675 w 288188"/>
                <a:gd name="connsiteY5" fmla="*/ 1181100 h 1438275"/>
                <a:gd name="connsiteX6" fmla="*/ 47625 w 288188"/>
                <a:gd name="connsiteY6" fmla="*/ 1438275 h 1438275"/>
                <a:gd name="connsiteX0" fmla="*/ 0 w 288188"/>
                <a:gd name="connsiteY0" fmla="*/ 0 h 1438275"/>
                <a:gd name="connsiteX1" fmla="*/ 73486 w 288188"/>
                <a:gd name="connsiteY1" fmla="*/ 133629 h 1438275"/>
                <a:gd name="connsiteX2" fmla="*/ 142875 w 288188"/>
                <a:gd name="connsiteY2" fmla="*/ 276225 h 1438275"/>
                <a:gd name="connsiteX3" fmla="*/ 266700 w 288188"/>
                <a:gd name="connsiteY3" fmla="*/ 590550 h 1438275"/>
                <a:gd name="connsiteX4" fmla="*/ 276225 w 288188"/>
                <a:gd name="connsiteY4" fmla="*/ 742950 h 1438275"/>
                <a:gd name="connsiteX5" fmla="*/ 142875 w 288188"/>
                <a:gd name="connsiteY5" fmla="*/ 1033462 h 1438275"/>
                <a:gd name="connsiteX6" fmla="*/ 66675 w 288188"/>
                <a:gd name="connsiteY6" fmla="*/ 1181100 h 1438275"/>
                <a:gd name="connsiteX7" fmla="*/ 47625 w 288188"/>
                <a:gd name="connsiteY7" fmla="*/ 1438275 h 1438275"/>
                <a:gd name="connsiteX0" fmla="*/ 0 w 288188"/>
                <a:gd name="connsiteY0" fmla="*/ 0 h 1438275"/>
                <a:gd name="connsiteX1" fmla="*/ 90831 w 288188"/>
                <a:gd name="connsiteY1" fmla="*/ 180728 h 1438275"/>
                <a:gd name="connsiteX2" fmla="*/ 142875 w 288188"/>
                <a:gd name="connsiteY2" fmla="*/ 276225 h 1438275"/>
                <a:gd name="connsiteX3" fmla="*/ 266700 w 288188"/>
                <a:gd name="connsiteY3" fmla="*/ 590550 h 1438275"/>
                <a:gd name="connsiteX4" fmla="*/ 276225 w 288188"/>
                <a:gd name="connsiteY4" fmla="*/ 742950 h 1438275"/>
                <a:gd name="connsiteX5" fmla="*/ 142875 w 288188"/>
                <a:gd name="connsiteY5" fmla="*/ 1033462 h 1438275"/>
                <a:gd name="connsiteX6" fmla="*/ 66675 w 288188"/>
                <a:gd name="connsiteY6" fmla="*/ 1181100 h 1438275"/>
                <a:gd name="connsiteX7" fmla="*/ 47625 w 288188"/>
                <a:gd name="connsiteY7" fmla="*/ 1438275 h 1438275"/>
                <a:gd name="connsiteX0" fmla="*/ 0 w 257833"/>
                <a:gd name="connsiteY0" fmla="*/ 0 h 1461824"/>
                <a:gd name="connsiteX1" fmla="*/ 60476 w 257833"/>
                <a:gd name="connsiteY1" fmla="*/ 204277 h 1461824"/>
                <a:gd name="connsiteX2" fmla="*/ 112520 w 257833"/>
                <a:gd name="connsiteY2" fmla="*/ 299774 h 1461824"/>
                <a:gd name="connsiteX3" fmla="*/ 236345 w 257833"/>
                <a:gd name="connsiteY3" fmla="*/ 614099 h 1461824"/>
                <a:gd name="connsiteX4" fmla="*/ 245870 w 257833"/>
                <a:gd name="connsiteY4" fmla="*/ 766499 h 1461824"/>
                <a:gd name="connsiteX5" fmla="*/ 112520 w 257833"/>
                <a:gd name="connsiteY5" fmla="*/ 1057011 h 1461824"/>
                <a:gd name="connsiteX6" fmla="*/ 36320 w 257833"/>
                <a:gd name="connsiteY6" fmla="*/ 1204649 h 1461824"/>
                <a:gd name="connsiteX7" fmla="*/ 17270 w 257833"/>
                <a:gd name="connsiteY7" fmla="*/ 1461824 h 1461824"/>
                <a:gd name="connsiteX0" fmla="*/ 0 w 249301"/>
                <a:gd name="connsiteY0" fmla="*/ 0 h 1461824"/>
                <a:gd name="connsiteX1" fmla="*/ 60476 w 249301"/>
                <a:gd name="connsiteY1" fmla="*/ 204277 h 1461824"/>
                <a:gd name="connsiteX2" fmla="*/ 112520 w 249301"/>
                <a:gd name="connsiteY2" fmla="*/ 299774 h 1461824"/>
                <a:gd name="connsiteX3" fmla="*/ 201653 w 249301"/>
                <a:gd name="connsiteY3" fmla="*/ 449253 h 1461824"/>
                <a:gd name="connsiteX4" fmla="*/ 245870 w 249301"/>
                <a:gd name="connsiteY4" fmla="*/ 766499 h 1461824"/>
                <a:gd name="connsiteX5" fmla="*/ 112520 w 249301"/>
                <a:gd name="connsiteY5" fmla="*/ 1057011 h 1461824"/>
                <a:gd name="connsiteX6" fmla="*/ 36320 w 249301"/>
                <a:gd name="connsiteY6" fmla="*/ 1204649 h 1461824"/>
                <a:gd name="connsiteX7" fmla="*/ 17270 w 249301"/>
                <a:gd name="connsiteY7" fmla="*/ 1461824 h 1461824"/>
                <a:gd name="connsiteX0" fmla="*/ 0 w 249301"/>
                <a:gd name="connsiteY0" fmla="*/ 0 h 1461824"/>
                <a:gd name="connsiteX1" fmla="*/ 60476 w 249301"/>
                <a:gd name="connsiteY1" fmla="*/ 204277 h 1461824"/>
                <a:gd name="connsiteX2" fmla="*/ 112520 w 249301"/>
                <a:gd name="connsiteY2" fmla="*/ 299774 h 1461824"/>
                <a:gd name="connsiteX3" fmla="*/ 201653 w 249301"/>
                <a:gd name="connsiteY3" fmla="*/ 449253 h 1461824"/>
                <a:gd name="connsiteX4" fmla="*/ 245870 w 249301"/>
                <a:gd name="connsiteY4" fmla="*/ 766499 h 1461824"/>
                <a:gd name="connsiteX5" fmla="*/ 112520 w 249301"/>
                <a:gd name="connsiteY5" fmla="*/ 1057011 h 1461824"/>
                <a:gd name="connsiteX6" fmla="*/ 66674 w 249301"/>
                <a:gd name="connsiteY6" fmla="*/ 1204649 h 1461824"/>
                <a:gd name="connsiteX7" fmla="*/ 17270 w 249301"/>
                <a:gd name="connsiteY7" fmla="*/ 1461824 h 1461824"/>
                <a:gd name="connsiteX0" fmla="*/ 0 w 249301"/>
                <a:gd name="connsiteY0" fmla="*/ 0 h 1461824"/>
                <a:gd name="connsiteX1" fmla="*/ 60476 w 249301"/>
                <a:gd name="connsiteY1" fmla="*/ 204277 h 1461824"/>
                <a:gd name="connsiteX2" fmla="*/ 112520 w 249301"/>
                <a:gd name="connsiteY2" fmla="*/ 299774 h 1461824"/>
                <a:gd name="connsiteX3" fmla="*/ 201653 w 249301"/>
                <a:gd name="connsiteY3" fmla="*/ 449253 h 1461824"/>
                <a:gd name="connsiteX4" fmla="*/ 245870 w 249301"/>
                <a:gd name="connsiteY4" fmla="*/ 766499 h 1461824"/>
                <a:gd name="connsiteX5" fmla="*/ 112520 w 249301"/>
                <a:gd name="connsiteY5" fmla="*/ 1057011 h 1461824"/>
                <a:gd name="connsiteX6" fmla="*/ 66674 w 249301"/>
                <a:gd name="connsiteY6" fmla="*/ 1204649 h 1461824"/>
                <a:gd name="connsiteX7" fmla="*/ 73643 w 249301"/>
                <a:gd name="connsiteY7" fmla="*/ 1461824 h 1461824"/>
                <a:gd name="connsiteX0" fmla="*/ 0 w 251625"/>
                <a:gd name="connsiteY0" fmla="*/ 0 h 1461824"/>
                <a:gd name="connsiteX1" fmla="*/ 60476 w 251625"/>
                <a:gd name="connsiteY1" fmla="*/ 204277 h 1461824"/>
                <a:gd name="connsiteX2" fmla="*/ 112520 w 251625"/>
                <a:gd name="connsiteY2" fmla="*/ 299774 h 1461824"/>
                <a:gd name="connsiteX3" fmla="*/ 201653 w 251625"/>
                <a:gd name="connsiteY3" fmla="*/ 449253 h 1461824"/>
                <a:gd name="connsiteX4" fmla="*/ 245870 w 251625"/>
                <a:gd name="connsiteY4" fmla="*/ 766499 h 1461824"/>
                <a:gd name="connsiteX5" fmla="*/ 73492 w 251625"/>
                <a:gd name="connsiteY5" fmla="*/ 1061720 h 1461824"/>
                <a:gd name="connsiteX6" fmla="*/ 66674 w 251625"/>
                <a:gd name="connsiteY6" fmla="*/ 1204649 h 1461824"/>
                <a:gd name="connsiteX7" fmla="*/ 73643 w 251625"/>
                <a:gd name="connsiteY7" fmla="*/ 1461824 h 1461824"/>
                <a:gd name="connsiteX0" fmla="*/ 76426 w 328051"/>
                <a:gd name="connsiteY0" fmla="*/ 0 h 1461824"/>
                <a:gd name="connsiteX1" fmla="*/ 136902 w 328051"/>
                <a:gd name="connsiteY1" fmla="*/ 204277 h 1461824"/>
                <a:gd name="connsiteX2" fmla="*/ 188946 w 328051"/>
                <a:gd name="connsiteY2" fmla="*/ 299774 h 1461824"/>
                <a:gd name="connsiteX3" fmla="*/ 278079 w 328051"/>
                <a:gd name="connsiteY3" fmla="*/ 449253 h 1461824"/>
                <a:gd name="connsiteX4" fmla="*/ 322296 w 328051"/>
                <a:gd name="connsiteY4" fmla="*/ 766499 h 1461824"/>
                <a:gd name="connsiteX5" fmla="*/ 149918 w 328051"/>
                <a:gd name="connsiteY5" fmla="*/ 1061720 h 1461824"/>
                <a:gd name="connsiteX6" fmla="*/ 0 w 328051"/>
                <a:gd name="connsiteY6" fmla="*/ 1204649 h 1461824"/>
                <a:gd name="connsiteX7" fmla="*/ 150069 w 328051"/>
                <a:gd name="connsiteY7" fmla="*/ 1461824 h 1461824"/>
                <a:gd name="connsiteX0" fmla="*/ 90251 w 341876"/>
                <a:gd name="connsiteY0" fmla="*/ 0 h 1471244"/>
                <a:gd name="connsiteX1" fmla="*/ 150727 w 341876"/>
                <a:gd name="connsiteY1" fmla="*/ 204277 h 1471244"/>
                <a:gd name="connsiteX2" fmla="*/ 202771 w 341876"/>
                <a:gd name="connsiteY2" fmla="*/ 299774 h 1471244"/>
                <a:gd name="connsiteX3" fmla="*/ 291904 w 341876"/>
                <a:gd name="connsiteY3" fmla="*/ 449253 h 1471244"/>
                <a:gd name="connsiteX4" fmla="*/ 336121 w 341876"/>
                <a:gd name="connsiteY4" fmla="*/ 766499 h 1471244"/>
                <a:gd name="connsiteX5" fmla="*/ 163743 w 341876"/>
                <a:gd name="connsiteY5" fmla="*/ 1061720 h 1471244"/>
                <a:gd name="connsiteX6" fmla="*/ 13825 w 341876"/>
                <a:gd name="connsiteY6" fmla="*/ 1204649 h 1471244"/>
                <a:gd name="connsiteX7" fmla="*/ 3448 w 341876"/>
                <a:gd name="connsiteY7" fmla="*/ 1471244 h 1471244"/>
                <a:gd name="connsiteX0" fmla="*/ 94328 w 342683"/>
                <a:gd name="connsiteY0" fmla="*/ 0 h 1471244"/>
                <a:gd name="connsiteX1" fmla="*/ 154804 w 342683"/>
                <a:gd name="connsiteY1" fmla="*/ 204277 h 1471244"/>
                <a:gd name="connsiteX2" fmla="*/ 206848 w 342683"/>
                <a:gd name="connsiteY2" fmla="*/ 299774 h 1471244"/>
                <a:gd name="connsiteX3" fmla="*/ 295981 w 342683"/>
                <a:gd name="connsiteY3" fmla="*/ 449253 h 1471244"/>
                <a:gd name="connsiteX4" fmla="*/ 340198 w 342683"/>
                <a:gd name="connsiteY4" fmla="*/ 766499 h 1471244"/>
                <a:gd name="connsiteX5" fmla="*/ 224192 w 342683"/>
                <a:gd name="connsiteY5" fmla="*/ 1005202 h 1471244"/>
                <a:gd name="connsiteX6" fmla="*/ 17902 w 342683"/>
                <a:gd name="connsiteY6" fmla="*/ 1204649 h 1471244"/>
                <a:gd name="connsiteX7" fmla="*/ 7525 w 342683"/>
                <a:gd name="connsiteY7" fmla="*/ 1471244 h 1471244"/>
                <a:gd name="connsiteX0" fmla="*/ 94328 w 355201"/>
                <a:gd name="connsiteY0" fmla="*/ 0 h 1471244"/>
                <a:gd name="connsiteX1" fmla="*/ 154804 w 355201"/>
                <a:gd name="connsiteY1" fmla="*/ 204277 h 1471244"/>
                <a:gd name="connsiteX2" fmla="*/ 206848 w 355201"/>
                <a:gd name="connsiteY2" fmla="*/ 299774 h 1471244"/>
                <a:gd name="connsiteX3" fmla="*/ 295981 w 355201"/>
                <a:gd name="connsiteY3" fmla="*/ 449253 h 1471244"/>
                <a:gd name="connsiteX4" fmla="*/ 353208 w 355201"/>
                <a:gd name="connsiteY4" fmla="*/ 733530 h 1471244"/>
                <a:gd name="connsiteX5" fmla="*/ 224192 w 355201"/>
                <a:gd name="connsiteY5" fmla="*/ 1005202 h 1471244"/>
                <a:gd name="connsiteX6" fmla="*/ 17902 w 355201"/>
                <a:gd name="connsiteY6" fmla="*/ 1204649 h 1471244"/>
                <a:gd name="connsiteX7" fmla="*/ 7525 w 355201"/>
                <a:gd name="connsiteY7" fmla="*/ 1471244 h 1471244"/>
                <a:gd name="connsiteX0" fmla="*/ 94328 w 355392"/>
                <a:gd name="connsiteY0" fmla="*/ 0 h 1471244"/>
                <a:gd name="connsiteX1" fmla="*/ 154804 w 355392"/>
                <a:gd name="connsiteY1" fmla="*/ 204277 h 1471244"/>
                <a:gd name="connsiteX2" fmla="*/ 176493 w 355392"/>
                <a:gd name="connsiteY2" fmla="*/ 309194 h 1471244"/>
                <a:gd name="connsiteX3" fmla="*/ 295981 w 355392"/>
                <a:gd name="connsiteY3" fmla="*/ 449253 h 1471244"/>
                <a:gd name="connsiteX4" fmla="*/ 353208 w 355392"/>
                <a:gd name="connsiteY4" fmla="*/ 733530 h 1471244"/>
                <a:gd name="connsiteX5" fmla="*/ 224192 w 355392"/>
                <a:gd name="connsiteY5" fmla="*/ 1005202 h 1471244"/>
                <a:gd name="connsiteX6" fmla="*/ 17902 w 355392"/>
                <a:gd name="connsiteY6" fmla="*/ 1204649 h 1471244"/>
                <a:gd name="connsiteX7" fmla="*/ 7525 w 355392"/>
                <a:gd name="connsiteY7" fmla="*/ 1471244 h 1471244"/>
                <a:gd name="connsiteX0" fmla="*/ 94328 w 355392"/>
                <a:gd name="connsiteY0" fmla="*/ 0 h 1471244"/>
                <a:gd name="connsiteX1" fmla="*/ 72412 w 355392"/>
                <a:gd name="connsiteY1" fmla="*/ 223117 h 1471244"/>
                <a:gd name="connsiteX2" fmla="*/ 176493 w 355392"/>
                <a:gd name="connsiteY2" fmla="*/ 309194 h 1471244"/>
                <a:gd name="connsiteX3" fmla="*/ 295981 w 355392"/>
                <a:gd name="connsiteY3" fmla="*/ 449253 h 1471244"/>
                <a:gd name="connsiteX4" fmla="*/ 353208 w 355392"/>
                <a:gd name="connsiteY4" fmla="*/ 733530 h 1471244"/>
                <a:gd name="connsiteX5" fmla="*/ 224192 w 355392"/>
                <a:gd name="connsiteY5" fmla="*/ 1005202 h 1471244"/>
                <a:gd name="connsiteX6" fmla="*/ 17902 w 355392"/>
                <a:gd name="connsiteY6" fmla="*/ 1204649 h 1471244"/>
                <a:gd name="connsiteX7" fmla="*/ 7525 w 355392"/>
                <a:gd name="connsiteY7" fmla="*/ 1471244 h 1471244"/>
                <a:gd name="connsiteX0" fmla="*/ 0 w 382483"/>
                <a:gd name="connsiteY0" fmla="*/ 0 h 1551312"/>
                <a:gd name="connsiteX1" fmla="*/ 99503 w 382483"/>
                <a:gd name="connsiteY1" fmla="*/ 303185 h 1551312"/>
                <a:gd name="connsiteX2" fmla="*/ 203584 w 382483"/>
                <a:gd name="connsiteY2" fmla="*/ 389262 h 1551312"/>
                <a:gd name="connsiteX3" fmla="*/ 323072 w 382483"/>
                <a:gd name="connsiteY3" fmla="*/ 529321 h 1551312"/>
                <a:gd name="connsiteX4" fmla="*/ 380299 w 382483"/>
                <a:gd name="connsiteY4" fmla="*/ 813598 h 1551312"/>
                <a:gd name="connsiteX5" fmla="*/ 251283 w 382483"/>
                <a:gd name="connsiteY5" fmla="*/ 1085270 h 1551312"/>
                <a:gd name="connsiteX6" fmla="*/ 44993 w 382483"/>
                <a:gd name="connsiteY6" fmla="*/ 1284717 h 1551312"/>
                <a:gd name="connsiteX7" fmla="*/ 34616 w 382483"/>
                <a:gd name="connsiteY7" fmla="*/ 1551312 h 1551312"/>
                <a:gd name="connsiteX0" fmla="*/ 0 w 382483"/>
                <a:gd name="connsiteY0" fmla="*/ 0 h 1551312"/>
                <a:gd name="connsiteX1" fmla="*/ 38794 w 382483"/>
                <a:gd name="connsiteY1" fmla="*/ 312605 h 1551312"/>
                <a:gd name="connsiteX2" fmla="*/ 203584 w 382483"/>
                <a:gd name="connsiteY2" fmla="*/ 389262 h 1551312"/>
                <a:gd name="connsiteX3" fmla="*/ 323072 w 382483"/>
                <a:gd name="connsiteY3" fmla="*/ 529321 h 1551312"/>
                <a:gd name="connsiteX4" fmla="*/ 380299 w 382483"/>
                <a:gd name="connsiteY4" fmla="*/ 813598 h 1551312"/>
                <a:gd name="connsiteX5" fmla="*/ 251283 w 382483"/>
                <a:gd name="connsiteY5" fmla="*/ 1085270 h 1551312"/>
                <a:gd name="connsiteX6" fmla="*/ 44993 w 382483"/>
                <a:gd name="connsiteY6" fmla="*/ 1284717 h 1551312"/>
                <a:gd name="connsiteX7" fmla="*/ 34616 w 382483"/>
                <a:gd name="connsiteY7" fmla="*/ 1551312 h 1551312"/>
                <a:gd name="connsiteX0" fmla="*/ 0 w 365137"/>
                <a:gd name="connsiteY0" fmla="*/ 0 h 1499502"/>
                <a:gd name="connsiteX1" fmla="*/ 21448 w 365137"/>
                <a:gd name="connsiteY1" fmla="*/ 260795 h 1499502"/>
                <a:gd name="connsiteX2" fmla="*/ 186238 w 365137"/>
                <a:gd name="connsiteY2" fmla="*/ 337452 h 1499502"/>
                <a:gd name="connsiteX3" fmla="*/ 305726 w 365137"/>
                <a:gd name="connsiteY3" fmla="*/ 477511 h 1499502"/>
                <a:gd name="connsiteX4" fmla="*/ 362953 w 365137"/>
                <a:gd name="connsiteY4" fmla="*/ 761788 h 1499502"/>
                <a:gd name="connsiteX5" fmla="*/ 233937 w 365137"/>
                <a:gd name="connsiteY5" fmla="*/ 1033460 h 1499502"/>
                <a:gd name="connsiteX6" fmla="*/ 27647 w 365137"/>
                <a:gd name="connsiteY6" fmla="*/ 1232907 h 1499502"/>
                <a:gd name="connsiteX7" fmla="*/ 17270 w 365137"/>
                <a:gd name="connsiteY7" fmla="*/ 1499502 h 1499502"/>
                <a:gd name="connsiteX0" fmla="*/ 0 w 369326"/>
                <a:gd name="connsiteY0" fmla="*/ 0 h 1499502"/>
                <a:gd name="connsiteX1" fmla="*/ 21448 w 369326"/>
                <a:gd name="connsiteY1" fmla="*/ 260795 h 1499502"/>
                <a:gd name="connsiteX2" fmla="*/ 186238 w 369326"/>
                <a:gd name="connsiteY2" fmla="*/ 337452 h 1499502"/>
                <a:gd name="connsiteX3" fmla="*/ 305726 w 369326"/>
                <a:gd name="connsiteY3" fmla="*/ 477511 h 1499502"/>
                <a:gd name="connsiteX4" fmla="*/ 367289 w 369326"/>
                <a:gd name="connsiteY4" fmla="*/ 823016 h 1499502"/>
                <a:gd name="connsiteX5" fmla="*/ 233937 w 369326"/>
                <a:gd name="connsiteY5" fmla="*/ 1033460 h 1499502"/>
                <a:gd name="connsiteX6" fmla="*/ 27647 w 369326"/>
                <a:gd name="connsiteY6" fmla="*/ 1232907 h 1499502"/>
                <a:gd name="connsiteX7" fmla="*/ 17270 w 369326"/>
                <a:gd name="connsiteY7" fmla="*/ 1499502 h 1499502"/>
                <a:gd name="connsiteX0" fmla="*/ 0 w 372872"/>
                <a:gd name="connsiteY0" fmla="*/ 0 h 1499502"/>
                <a:gd name="connsiteX1" fmla="*/ 21448 w 372872"/>
                <a:gd name="connsiteY1" fmla="*/ 260795 h 1499502"/>
                <a:gd name="connsiteX2" fmla="*/ 186238 w 372872"/>
                <a:gd name="connsiteY2" fmla="*/ 337452 h 1499502"/>
                <a:gd name="connsiteX3" fmla="*/ 331744 w 372872"/>
                <a:gd name="connsiteY3" fmla="*/ 567000 h 1499502"/>
                <a:gd name="connsiteX4" fmla="*/ 367289 w 372872"/>
                <a:gd name="connsiteY4" fmla="*/ 823016 h 1499502"/>
                <a:gd name="connsiteX5" fmla="*/ 233937 w 372872"/>
                <a:gd name="connsiteY5" fmla="*/ 1033460 h 1499502"/>
                <a:gd name="connsiteX6" fmla="*/ 27647 w 372872"/>
                <a:gd name="connsiteY6" fmla="*/ 1232907 h 1499502"/>
                <a:gd name="connsiteX7" fmla="*/ 17270 w 372872"/>
                <a:gd name="connsiteY7" fmla="*/ 1499502 h 1499502"/>
                <a:gd name="connsiteX0" fmla="*/ 0 w 373062"/>
                <a:gd name="connsiteY0" fmla="*/ 0 h 1499502"/>
                <a:gd name="connsiteX1" fmla="*/ 21448 w 373062"/>
                <a:gd name="connsiteY1" fmla="*/ 260795 h 1499502"/>
                <a:gd name="connsiteX2" fmla="*/ 177566 w 373062"/>
                <a:gd name="connsiteY2" fmla="*/ 370422 h 1499502"/>
                <a:gd name="connsiteX3" fmla="*/ 331744 w 373062"/>
                <a:gd name="connsiteY3" fmla="*/ 567000 h 1499502"/>
                <a:gd name="connsiteX4" fmla="*/ 367289 w 373062"/>
                <a:gd name="connsiteY4" fmla="*/ 823016 h 1499502"/>
                <a:gd name="connsiteX5" fmla="*/ 233937 w 373062"/>
                <a:gd name="connsiteY5" fmla="*/ 1033460 h 1499502"/>
                <a:gd name="connsiteX6" fmla="*/ 27647 w 373062"/>
                <a:gd name="connsiteY6" fmla="*/ 1232907 h 1499502"/>
                <a:gd name="connsiteX7" fmla="*/ 17270 w 373062"/>
                <a:gd name="connsiteY7" fmla="*/ 1499502 h 1499502"/>
                <a:gd name="connsiteX0" fmla="*/ 0 w 378305"/>
                <a:gd name="connsiteY0" fmla="*/ 0 h 1499502"/>
                <a:gd name="connsiteX1" fmla="*/ 21448 w 378305"/>
                <a:gd name="connsiteY1" fmla="*/ 260795 h 1499502"/>
                <a:gd name="connsiteX2" fmla="*/ 177566 w 378305"/>
                <a:gd name="connsiteY2" fmla="*/ 370422 h 1499502"/>
                <a:gd name="connsiteX3" fmla="*/ 349090 w 378305"/>
                <a:gd name="connsiteY3" fmla="*/ 571710 h 1499502"/>
                <a:gd name="connsiteX4" fmla="*/ 367289 w 378305"/>
                <a:gd name="connsiteY4" fmla="*/ 823016 h 1499502"/>
                <a:gd name="connsiteX5" fmla="*/ 233937 w 378305"/>
                <a:gd name="connsiteY5" fmla="*/ 1033460 h 1499502"/>
                <a:gd name="connsiteX6" fmla="*/ 27647 w 378305"/>
                <a:gd name="connsiteY6" fmla="*/ 1232907 h 1499502"/>
                <a:gd name="connsiteX7" fmla="*/ 17270 w 378305"/>
                <a:gd name="connsiteY7" fmla="*/ 1499502 h 1499502"/>
                <a:gd name="connsiteX0" fmla="*/ 0 w 378305"/>
                <a:gd name="connsiteY0" fmla="*/ 0 h 1499502"/>
                <a:gd name="connsiteX1" fmla="*/ 21448 w 378305"/>
                <a:gd name="connsiteY1" fmla="*/ 260795 h 1499502"/>
                <a:gd name="connsiteX2" fmla="*/ 177566 w 378305"/>
                <a:gd name="connsiteY2" fmla="*/ 370422 h 1499502"/>
                <a:gd name="connsiteX3" fmla="*/ 349090 w 378305"/>
                <a:gd name="connsiteY3" fmla="*/ 571710 h 1499502"/>
                <a:gd name="connsiteX4" fmla="*/ 367289 w 378305"/>
                <a:gd name="connsiteY4" fmla="*/ 823016 h 1499502"/>
                <a:gd name="connsiteX5" fmla="*/ 233937 w 378305"/>
                <a:gd name="connsiteY5" fmla="*/ 1033460 h 1499502"/>
                <a:gd name="connsiteX6" fmla="*/ 27647 w 378305"/>
                <a:gd name="connsiteY6" fmla="*/ 1232907 h 1499502"/>
                <a:gd name="connsiteX7" fmla="*/ 17270 w 378305"/>
                <a:gd name="connsiteY7" fmla="*/ 1499502 h 1499502"/>
                <a:gd name="connsiteX0" fmla="*/ 0 w 378305"/>
                <a:gd name="connsiteY0" fmla="*/ 0 h 1499502"/>
                <a:gd name="connsiteX1" fmla="*/ 21448 w 378305"/>
                <a:gd name="connsiteY1" fmla="*/ 260795 h 1499502"/>
                <a:gd name="connsiteX2" fmla="*/ 177566 w 378305"/>
                <a:gd name="connsiteY2" fmla="*/ 370422 h 1499502"/>
                <a:gd name="connsiteX3" fmla="*/ 349090 w 378305"/>
                <a:gd name="connsiteY3" fmla="*/ 571710 h 1499502"/>
                <a:gd name="connsiteX4" fmla="*/ 367289 w 378305"/>
                <a:gd name="connsiteY4" fmla="*/ 823016 h 1499502"/>
                <a:gd name="connsiteX5" fmla="*/ 233937 w 378305"/>
                <a:gd name="connsiteY5" fmla="*/ 1033460 h 1499502"/>
                <a:gd name="connsiteX6" fmla="*/ 18974 w 378305"/>
                <a:gd name="connsiteY6" fmla="*/ 1190518 h 1499502"/>
                <a:gd name="connsiteX7" fmla="*/ 17270 w 378305"/>
                <a:gd name="connsiteY7" fmla="*/ 1499502 h 1499502"/>
                <a:gd name="connsiteX0" fmla="*/ 1396 w 379701"/>
                <a:gd name="connsiteY0" fmla="*/ 0 h 1480662"/>
                <a:gd name="connsiteX1" fmla="*/ 22844 w 379701"/>
                <a:gd name="connsiteY1" fmla="*/ 260795 h 1480662"/>
                <a:gd name="connsiteX2" fmla="*/ 178962 w 379701"/>
                <a:gd name="connsiteY2" fmla="*/ 370422 h 1480662"/>
                <a:gd name="connsiteX3" fmla="*/ 350486 w 379701"/>
                <a:gd name="connsiteY3" fmla="*/ 571710 h 1480662"/>
                <a:gd name="connsiteX4" fmla="*/ 368685 w 379701"/>
                <a:gd name="connsiteY4" fmla="*/ 823016 h 1480662"/>
                <a:gd name="connsiteX5" fmla="*/ 235333 w 379701"/>
                <a:gd name="connsiteY5" fmla="*/ 1033460 h 1480662"/>
                <a:gd name="connsiteX6" fmla="*/ 20370 w 379701"/>
                <a:gd name="connsiteY6" fmla="*/ 1190518 h 1480662"/>
                <a:gd name="connsiteX7" fmla="*/ 5656 w 379701"/>
                <a:gd name="connsiteY7" fmla="*/ 1480662 h 1480662"/>
                <a:gd name="connsiteX0" fmla="*/ 0 w 378305"/>
                <a:gd name="connsiteY0" fmla="*/ 0 h 1480662"/>
                <a:gd name="connsiteX1" fmla="*/ 21448 w 378305"/>
                <a:gd name="connsiteY1" fmla="*/ 260795 h 1480662"/>
                <a:gd name="connsiteX2" fmla="*/ 177566 w 378305"/>
                <a:gd name="connsiteY2" fmla="*/ 370422 h 1480662"/>
                <a:gd name="connsiteX3" fmla="*/ 349090 w 378305"/>
                <a:gd name="connsiteY3" fmla="*/ 571710 h 1480662"/>
                <a:gd name="connsiteX4" fmla="*/ 367289 w 378305"/>
                <a:gd name="connsiteY4" fmla="*/ 823016 h 1480662"/>
                <a:gd name="connsiteX5" fmla="*/ 233937 w 378305"/>
                <a:gd name="connsiteY5" fmla="*/ 1033460 h 1480662"/>
                <a:gd name="connsiteX6" fmla="*/ 31984 w 378305"/>
                <a:gd name="connsiteY6" fmla="*/ 1185807 h 1480662"/>
                <a:gd name="connsiteX7" fmla="*/ 4260 w 378305"/>
                <a:gd name="connsiteY7" fmla="*/ 1480662 h 1480662"/>
                <a:gd name="connsiteX0" fmla="*/ 0 w 378305"/>
                <a:gd name="connsiteY0" fmla="*/ 0 h 1518341"/>
                <a:gd name="connsiteX1" fmla="*/ 21448 w 378305"/>
                <a:gd name="connsiteY1" fmla="*/ 260795 h 1518341"/>
                <a:gd name="connsiteX2" fmla="*/ 177566 w 378305"/>
                <a:gd name="connsiteY2" fmla="*/ 370422 h 1518341"/>
                <a:gd name="connsiteX3" fmla="*/ 349090 w 378305"/>
                <a:gd name="connsiteY3" fmla="*/ 571710 h 1518341"/>
                <a:gd name="connsiteX4" fmla="*/ 367289 w 378305"/>
                <a:gd name="connsiteY4" fmla="*/ 823016 h 1518341"/>
                <a:gd name="connsiteX5" fmla="*/ 233937 w 378305"/>
                <a:gd name="connsiteY5" fmla="*/ 1033460 h 1518341"/>
                <a:gd name="connsiteX6" fmla="*/ 31984 w 378305"/>
                <a:gd name="connsiteY6" fmla="*/ 1185807 h 1518341"/>
                <a:gd name="connsiteX7" fmla="*/ 4260 w 378305"/>
                <a:gd name="connsiteY7" fmla="*/ 1518341 h 1518341"/>
                <a:gd name="connsiteX0" fmla="*/ 0 w 377989"/>
                <a:gd name="connsiteY0" fmla="*/ 0 h 1518341"/>
                <a:gd name="connsiteX1" fmla="*/ 21448 w 377989"/>
                <a:gd name="connsiteY1" fmla="*/ 260795 h 1518341"/>
                <a:gd name="connsiteX2" fmla="*/ 177566 w 377989"/>
                <a:gd name="connsiteY2" fmla="*/ 370422 h 1518341"/>
                <a:gd name="connsiteX3" fmla="*/ 349090 w 377989"/>
                <a:gd name="connsiteY3" fmla="*/ 571710 h 1518341"/>
                <a:gd name="connsiteX4" fmla="*/ 367289 w 377989"/>
                <a:gd name="connsiteY4" fmla="*/ 823016 h 1518341"/>
                <a:gd name="connsiteX5" fmla="*/ 238273 w 377989"/>
                <a:gd name="connsiteY5" fmla="*/ 1061720 h 1518341"/>
                <a:gd name="connsiteX6" fmla="*/ 31984 w 377989"/>
                <a:gd name="connsiteY6" fmla="*/ 1185807 h 1518341"/>
                <a:gd name="connsiteX7" fmla="*/ 4260 w 377989"/>
                <a:gd name="connsiteY7" fmla="*/ 1518341 h 1518341"/>
                <a:gd name="connsiteX0" fmla="*/ 0 w 377989"/>
                <a:gd name="connsiteY0" fmla="*/ 0 h 1518341"/>
                <a:gd name="connsiteX1" fmla="*/ 21448 w 377989"/>
                <a:gd name="connsiteY1" fmla="*/ 260795 h 1518341"/>
                <a:gd name="connsiteX2" fmla="*/ 177566 w 377989"/>
                <a:gd name="connsiteY2" fmla="*/ 370422 h 1518341"/>
                <a:gd name="connsiteX3" fmla="*/ 349090 w 377989"/>
                <a:gd name="connsiteY3" fmla="*/ 571710 h 1518341"/>
                <a:gd name="connsiteX4" fmla="*/ 367289 w 377989"/>
                <a:gd name="connsiteY4" fmla="*/ 823016 h 1518341"/>
                <a:gd name="connsiteX5" fmla="*/ 238273 w 377989"/>
                <a:gd name="connsiteY5" fmla="*/ 1061720 h 1518341"/>
                <a:gd name="connsiteX6" fmla="*/ 53666 w 377989"/>
                <a:gd name="connsiteY6" fmla="*/ 1199937 h 1518341"/>
                <a:gd name="connsiteX7" fmla="*/ 4260 w 377989"/>
                <a:gd name="connsiteY7" fmla="*/ 1518341 h 1518341"/>
                <a:gd name="connsiteX0" fmla="*/ 0 w 377989"/>
                <a:gd name="connsiteY0" fmla="*/ 0 h 1518341"/>
                <a:gd name="connsiteX1" fmla="*/ 21448 w 377989"/>
                <a:gd name="connsiteY1" fmla="*/ 260795 h 1518341"/>
                <a:gd name="connsiteX2" fmla="*/ 177566 w 377989"/>
                <a:gd name="connsiteY2" fmla="*/ 370422 h 1518341"/>
                <a:gd name="connsiteX3" fmla="*/ 349090 w 377989"/>
                <a:gd name="connsiteY3" fmla="*/ 571710 h 1518341"/>
                <a:gd name="connsiteX4" fmla="*/ 367289 w 377989"/>
                <a:gd name="connsiteY4" fmla="*/ 823016 h 1518341"/>
                <a:gd name="connsiteX5" fmla="*/ 238273 w 377989"/>
                <a:gd name="connsiteY5" fmla="*/ 1061720 h 1518341"/>
                <a:gd name="connsiteX6" fmla="*/ 71011 w 377989"/>
                <a:gd name="connsiteY6" fmla="*/ 1209357 h 1518341"/>
                <a:gd name="connsiteX7" fmla="*/ 4260 w 377989"/>
                <a:gd name="connsiteY7" fmla="*/ 1518341 h 151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989" h="1518341">
                  <a:moveTo>
                    <a:pt x="0" y="0"/>
                  </a:moveTo>
                  <a:cubicBezTo>
                    <a:pt x="12248" y="22272"/>
                    <a:pt x="-2364" y="214758"/>
                    <a:pt x="21448" y="260795"/>
                  </a:cubicBezTo>
                  <a:cubicBezTo>
                    <a:pt x="45261" y="306833"/>
                    <a:pt x="122959" y="318603"/>
                    <a:pt x="177566" y="370422"/>
                  </a:cubicBezTo>
                  <a:cubicBezTo>
                    <a:pt x="232173" y="422241"/>
                    <a:pt x="317470" y="496278"/>
                    <a:pt x="349090" y="571710"/>
                  </a:cubicBezTo>
                  <a:cubicBezTo>
                    <a:pt x="380710" y="647142"/>
                    <a:pt x="385758" y="741348"/>
                    <a:pt x="367289" y="823016"/>
                  </a:cubicBezTo>
                  <a:cubicBezTo>
                    <a:pt x="348820" y="904684"/>
                    <a:pt x="287653" y="997330"/>
                    <a:pt x="238273" y="1061720"/>
                  </a:cubicBezTo>
                  <a:cubicBezTo>
                    <a:pt x="188893" y="1126110"/>
                    <a:pt x="110013" y="1133254"/>
                    <a:pt x="71011" y="1209357"/>
                  </a:cubicBezTo>
                  <a:cubicBezTo>
                    <a:pt x="32009" y="1285461"/>
                    <a:pt x="9022" y="1415153"/>
                    <a:pt x="4260" y="1518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10800000">
              <a:off x="5793715" y="7688945"/>
              <a:ext cx="323138" cy="1511791"/>
            </a:xfrm>
            <a:custGeom>
              <a:avLst/>
              <a:gdLst>
                <a:gd name="connsiteX0" fmla="*/ 0 w 290944"/>
                <a:gd name="connsiteY0" fmla="*/ 0 h 1438275"/>
                <a:gd name="connsiteX1" fmla="*/ 142875 w 290944"/>
                <a:gd name="connsiteY1" fmla="*/ 276225 h 1438275"/>
                <a:gd name="connsiteX2" fmla="*/ 266700 w 290944"/>
                <a:gd name="connsiteY2" fmla="*/ 590550 h 1438275"/>
                <a:gd name="connsiteX3" fmla="*/ 276225 w 290944"/>
                <a:gd name="connsiteY3" fmla="*/ 742950 h 1438275"/>
                <a:gd name="connsiteX4" fmla="*/ 104775 w 290944"/>
                <a:gd name="connsiteY4" fmla="*/ 1133475 h 1438275"/>
                <a:gd name="connsiteX5" fmla="*/ 66675 w 290944"/>
                <a:gd name="connsiteY5" fmla="*/ 1181100 h 1438275"/>
                <a:gd name="connsiteX6" fmla="*/ 47625 w 290944"/>
                <a:gd name="connsiteY6" fmla="*/ 1438275 h 1438275"/>
                <a:gd name="connsiteX0" fmla="*/ 0 w 288188"/>
                <a:gd name="connsiteY0" fmla="*/ 0 h 1438275"/>
                <a:gd name="connsiteX1" fmla="*/ 142875 w 288188"/>
                <a:gd name="connsiteY1" fmla="*/ 276225 h 1438275"/>
                <a:gd name="connsiteX2" fmla="*/ 266700 w 288188"/>
                <a:gd name="connsiteY2" fmla="*/ 590550 h 1438275"/>
                <a:gd name="connsiteX3" fmla="*/ 276225 w 288188"/>
                <a:gd name="connsiteY3" fmla="*/ 742950 h 1438275"/>
                <a:gd name="connsiteX4" fmla="*/ 142875 w 288188"/>
                <a:gd name="connsiteY4" fmla="*/ 1033462 h 1438275"/>
                <a:gd name="connsiteX5" fmla="*/ 66675 w 288188"/>
                <a:gd name="connsiteY5" fmla="*/ 1181100 h 1438275"/>
                <a:gd name="connsiteX6" fmla="*/ 47625 w 288188"/>
                <a:gd name="connsiteY6" fmla="*/ 1438275 h 1438275"/>
                <a:gd name="connsiteX0" fmla="*/ 0 w 288188"/>
                <a:gd name="connsiteY0" fmla="*/ 0 h 1438275"/>
                <a:gd name="connsiteX1" fmla="*/ 73486 w 288188"/>
                <a:gd name="connsiteY1" fmla="*/ 133629 h 1438275"/>
                <a:gd name="connsiteX2" fmla="*/ 142875 w 288188"/>
                <a:gd name="connsiteY2" fmla="*/ 276225 h 1438275"/>
                <a:gd name="connsiteX3" fmla="*/ 266700 w 288188"/>
                <a:gd name="connsiteY3" fmla="*/ 590550 h 1438275"/>
                <a:gd name="connsiteX4" fmla="*/ 276225 w 288188"/>
                <a:gd name="connsiteY4" fmla="*/ 742950 h 1438275"/>
                <a:gd name="connsiteX5" fmla="*/ 142875 w 288188"/>
                <a:gd name="connsiteY5" fmla="*/ 1033462 h 1438275"/>
                <a:gd name="connsiteX6" fmla="*/ 66675 w 288188"/>
                <a:gd name="connsiteY6" fmla="*/ 1181100 h 1438275"/>
                <a:gd name="connsiteX7" fmla="*/ 47625 w 288188"/>
                <a:gd name="connsiteY7" fmla="*/ 1438275 h 1438275"/>
                <a:gd name="connsiteX0" fmla="*/ 0 w 288188"/>
                <a:gd name="connsiteY0" fmla="*/ 0 h 1438275"/>
                <a:gd name="connsiteX1" fmla="*/ 90831 w 288188"/>
                <a:gd name="connsiteY1" fmla="*/ 180728 h 1438275"/>
                <a:gd name="connsiteX2" fmla="*/ 142875 w 288188"/>
                <a:gd name="connsiteY2" fmla="*/ 276225 h 1438275"/>
                <a:gd name="connsiteX3" fmla="*/ 266700 w 288188"/>
                <a:gd name="connsiteY3" fmla="*/ 590550 h 1438275"/>
                <a:gd name="connsiteX4" fmla="*/ 276225 w 288188"/>
                <a:gd name="connsiteY4" fmla="*/ 742950 h 1438275"/>
                <a:gd name="connsiteX5" fmla="*/ 142875 w 288188"/>
                <a:gd name="connsiteY5" fmla="*/ 1033462 h 1438275"/>
                <a:gd name="connsiteX6" fmla="*/ 66675 w 288188"/>
                <a:gd name="connsiteY6" fmla="*/ 1181100 h 1438275"/>
                <a:gd name="connsiteX7" fmla="*/ 47625 w 288188"/>
                <a:gd name="connsiteY7" fmla="*/ 1438275 h 1438275"/>
                <a:gd name="connsiteX0" fmla="*/ 0 w 257833"/>
                <a:gd name="connsiteY0" fmla="*/ 0 h 1461824"/>
                <a:gd name="connsiteX1" fmla="*/ 60476 w 257833"/>
                <a:gd name="connsiteY1" fmla="*/ 204277 h 1461824"/>
                <a:gd name="connsiteX2" fmla="*/ 112520 w 257833"/>
                <a:gd name="connsiteY2" fmla="*/ 299774 h 1461824"/>
                <a:gd name="connsiteX3" fmla="*/ 236345 w 257833"/>
                <a:gd name="connsiteY3" fmla="*/ 614099 h 1461824"/>
                <a:gd name="connsiteX4" fmla="*/ 245870 w 257833"/>
                <a:gd name="connsiteY4" fmla="*/ 766499 h 1461824"/>
                <a:gd name="connsiteX5" fmla="*/ 112520 w 257833"/>
                <a:gd name="connsiteY5" fmla="*/ 1057011 h 1461824"/>
                <a:gd name="connsiteX6" fmla="*/ 36320 w 257833"/>
                <a:gd name="connsiteY6" fmla="*/ 1204649 h 1461824"/>
                <a:gd name="connsiteX7" fmla="*/ 17270 w 257833"/>
                <a:gd name="connsiteY7" fmla="*/ 1461824 h 1461824"/>
                <a:gd name="connsiteX0" fmla="*/ 0 w 249301"/>
                <a:gd name="connsiteY0" fmla="*/ 0 h 1461824"/>
                <a:gd name="connsiteX1" fmla="*/ 60476 w 249301"/>
                <a:gd name="connsiteY1" fmla="*/ 204277 h 1461824"/>
                <a:gd name="connsiteX2" fmla="*/ 112520 w 249301"/>
                <a:gd name="connsiteY2" fmla="*/ 299774 h 1461824"/>
                <a:gd name="connsiteX3" fmla="*/ 201653 w 249301"/>
                <a:gd name="connsiteY3" fmla="*/ 449253 h 1461824"/>
                <a:gd name="connsiteX4" fmla="*/ 245870 w 249301"/>
                <a:gd name="connsiteY4" fmla="*/ 766499 h 1461824"/>
                <a:gd name="connsiteX5" fmla="*/ 112520 w 249301"/>
                <a:gd name="connsiteY5" fmla="*/ 1057011 h 1461824"/>
                <a:gd name="connsiteX6" fmla="*/ 36320 w 249301"/>
                <a:gd name="connsiteY6" fmla="*/ 1204649 h 1461824"/>
                <a:gd name="connsiteX7" fmla="*/ 17270 w 249301"/>
                <a:gd name="connsiteY7" fmla="*/ 1461824 h 1461824"/>
                <a:gd name="connsiteX0" fmla="*/ 0 w 249301"/>
                <a:gd name="connsiteY0" fmla="*/ 0 h 1461824"/>
                <a:gd name="connsiteX1" fmla="*/ 60476 w 249301"/>
                <a:gd name="connsiteY1" fmla="*/ 204277 h 1461824"/>
                <a:gd name="connsiteX2" fmla="*/ 112520 w 249301"/>
                <a:gd name="connsiteY2" fmla="*/ 299774 h 1461824"/>
                <a:gd name="connsiteX3" fmla="*/ 201653 w 249301"/>
                <a:gd name="connsiteY3" fmla="*/ 449253 h 1461824"/>
                <a:gd name="connsiteX4" fmla="*/ 245870 w 249301"/>
                <a:gd name="connsiteY4" fmla="*/ 766499 h 1461824"/>
                <a:gd name="connsiteX5" fmla="*/ 112520 w 249301"/>
                <a:gd name="connsiteY5" fmla="*/ 1057011 h 1461824"/>
                <a:gd name="connsiteX6" fmla="*/ 66674 w 249301"/>
                <a:gd name="connsiteY6" fmla="*/ 1204649 h 1461824"/>
                <a:gd name="connsiteX7" fmla="*/ 17270 w 249301"/>
                <a:gd name="connsiteY7" fmla="*/ 1461824 h 1461824"/>
                <a:gd name="connsiteX0" fmla="*/ 0 w 249301"/>
                <a:gd name="connsiteY0" fmla="*/ 0 h 1461824"/>
                <a:gd name="connsiteX1" fmla="*/ 60476 w 249301"/>
                <a:gd name="connsiteY1" fmla="*/ 204277 h 1461824"/>
                <a:gd name="connsiteX2" fmla="*/ 112520 w 249301"/>
                <a:gd name="connsiteY2" fmla="*/ 299774 h 1461824"/>
                <a:gd name="connsiteX3" fmla="*/ 201653 w 249301"/>
                <a:gd name="connsiteY3" fmla="*/ 449253 h 1461824"/>
                <a:gd name="connsiteX4" fmla="*/ 245870 w 249301"/>
                <a:gd name="connsiteY4" fmla="*/ 766499 h 1461824"/>
                <a:gd name="connsiteX5" fmla="*/ 112520 w 249301"/>
                <a:gd name="connsiteY5" fmla="*/ 1057011 h 1461824"/>
                <a:gd name="connsiteX6" fmla="*/ 66674 w 249301"/>
                <a:gd name="connsiteY6" fmla="*/ 1204649 h 1461824"/>
                <a:gd name="connsiteX7" fmla="*/ 73643 w 249301"/>
                <a:gd name="connsiteY7" fmla="*/ 1461824 h 1461824"/>
                <a:gd name="connsiteX0" fmla="*/ 0 w 229825"/>
                <a:gd name="connsiteY0" fmla="*/ 0 h 1461824"/>
                <a:gd name="connsiteX1" fmla="*/ 60476 w 229825"/>
                <a:gd name="connsiteY1" fmla="*/ 204277 h 1461824"/>
                <a:gd name="connsiteX2" fmla="*/ 112520 w 229825"/>
                <a:gd name="connsiteY2" fmla="*/ 299774 h 1461824"/>
                <a:gd name="connsiteX3" fmla="*/ 201653 w 229825"/>
                <a:gd name="connsiteY3" fmla="*/ 449253 h 1461824"/>
                <a:gd name="connsiteX4" fmla="*/ 224504 w 229825"/>
                <a:gd name="connsiteY4" fmla="*/ 816525 h 1461824"/>
                <a:gd name="connsiteX5" fmla="*/ 112520 w 229825"/>
                <a:gd name="connsiteY5" fmla="*/ 1057011 h 1461824"/>
                <a:gd name="connsiteX6" fmla="*/ 66674 w 229825"/>
                <a:gd name="connsiteY6" fmla="*/ 1204649 h 1461824"/>
                <a:gd name="connsiteX7" fmla="*/ 73643 w 229825"/>
                <a:gd name="connsiteY7" fmla="*/ 1461824 h 1461824"/>
                <a:gd name="connsiteX0" fmla="*/ 0 w 253343"/>
                <a:gd name="connsiteY0" fmla="*/ 0 h 1461824"/>
                <a:gd name="connsiteX1" fmla="*/ 60476 w 253343"/>
                <a:gd name="connsiteY1" fmla="*/ 204277 h 1461824"/>
                <a:gd name="connsiteX2" fmla="*/ 112520 w 253343"/>
                <a:gd name="connsiteY2" fmla="*/ 299774 h 1461824"/>
                <a:gd name="connsiteX3" fmla="*/ 201653 w 253343"/>
                <a:gd name="connsiteY3" fmla="*/ 449253 h 1461824"/>
                <a:gd name="connsiteX4" fmla="*/ 250143 w 253343"/>
                <a:gd name="connsiteY4" fmla="*/ 816525 h 1461824"/>
                <a:gd name="connsiteX5" fmla="*/ 112520 w 253343"/>
                <a:gd name="connsiteY5" fmla="*/ 1057011 h 1461824"/>
                <a:gd name="connsiteX6" fmla="*/ 66674 w 253343"/>
                <a:gd name="connsiteY6" fmla="*/ 1204649 h 1461824"/>
                <a:gd name="connsiteX7" fmla="*/ 73643 w 253343"/>
                <a:gd name="connsiteY7" fmla="*/ 1461824 h 1461824"/>
                <a:gd name="connsiteX0" fmla="*/ 0 w 251150"/>
                <a:gd name="connsiteY0" fmla="*/ 0 h 1461824"/>
                <a:gd name="connsiteX1" fmla="*/ 60476 w 251150"/>
                <a:gd name="connsiteY1" fmla="*/ 204277 h 1461824"/>
                <a:gd name="connsiteX2" fmla="*/ 112520 w 251150"/>
                <a:gd name="connsiteY2" fmla="*/ 299774 h 1461824"/>
                <a:gd name="connsiteX3" fmla="*/ 171741 w 251150"/>
                <a:gd name="connsiteY3" fmla="*/ 467444 h 1461824"/>
                <a:gd name="connsiteX4" fmla="*/ 250143 w 251150"/>
                <a:gd name="connsiteY4" fmla="*/ 816525 h 1461824"/>
                <a:gd name="connsiteX5" fmla="*/ 112520 w 251150"/>
                <a:gd name="connsiteY5" fmla="*/ 1057011 h 1461824"/>
                <a:gd name="connsiteX6" fmla="*/ 66674 w 251150"/>
                <a:gd name="connsiteY6" fmla="*/ 1204649 h 1461824"/>
                <a:gd name="connsiteX7" fmla="*/ 73643 w 251150"/>
                <a:gd name="connsiteY7" fmla="*/ 1461824 h 1461824"/>
                <a:gd name="connsiteX0" fmla="*/ 0 w 251190"/>
                <a:gd name="connsiteY0" fmla="*/ 0 h 1461824"/>
                <a:gd name="connsiteX1" fmla="*/ 60476 w 251190"/>
                <a:gd name="connsiteY1" fmla="*/ 204277 h 1461824"/>
                <a:gd name="connsiteX2" fmla="*/ 95428 w 251190"/>
                <a:gd name="connsiteY2" fmla="*/ 304322 h 1461824"/>
                <a:gd name="connsiteX3" fmla="*/ 171741 w 251190"/>
                <a:gd name="connsiteY3" fmla="*/ 467444 h 1461824"/>
                <a:gd name="connsiteX4" fmla="*/ 250143 w 251190"/>
                <a:gd name="connsiteY4" fmla="*/ 816525 h 1461824"/>
                <a:gd name="connsiteX5" fmla="*/ 112520 w 251190"/>
                <a:gd name="connsiteY5" fmla="*/ 1057011 h 1461824"/>
                <a:gd name="connsiteX6" fmla="*/ 66674 w 251190"/>
                <a:gd name="connsiteY6" fmla="*/ 1204649 h 1461824"/>
                <a:gd name="connsiteX7" fmla="*/ 73643 w 251190"/>
                <a:gd name="connsiteY7" fmla="*/ 1461824 h 1461824"/>
                <a:gd name="connsiteX0" fmla="*/ 0 w 208459"/>
                <a:gd name="connsiteY0" fmla="*/ 0 h 1484562"/>
                <a:gd name="connsiteX1" fmla="*/ 17745 w 208459"/>
                <a:gd name="connsiteY1" fmla="*/ 227015 h 1484562"/>
                <a:gd name="connsiteX2" fmla="*/ 52697 w 208459"/>
                <a:gd name="connsiteY2" fmla="*/ 327060 h 1484562"/>
                <a:gd name="connsiteX3" fmla="*/ 129010 w 208459"/>
                <a:gd name="connsiteY3" fmla="*/ 490182 h 1484562"/>
                <a:gd name="connsiteX4" fmla="*/ 207412 w 208459"/>
                <a:gd name="connsiteY4" fmla="*/ 839263 h 1484562"/>
                <a:gd name="connsiteX5" fmla="*/ 69789 w 208459"/>
                <a:gd name="connsiteY5" fmla="*/ 1079749 h 1484562"/>
                <a:gd name="connsiteX6" fmla="*/ 23943 w 208459"/>
                <a:gd name="connsiteY6" fmla="*/ 1227387 h 1484562"/>
                <a:gd name="connsiteX7" fmla="*/ 30912 w 208459"/>
                <a:gd name="connsiteY7" fmla="*/ 1484562 h 1484562"/>
                <a:gd name="connsiteX0" fmla="*/ 32011 w 240470"/>
                <a:gd name="connsiteY0" fmla="*/ 0 h 1484562"/>
                <a:gd name="connsiteX1" fmla="*/ 49756 w 240470"/>
                <a:gd name="connsiteY1" fmla="*/ 227015 h 1484562"/>
                <a:gd name="connsiteX2" fmla="*/ 84708 w 240470"/>
                <a:gd name="connsiteY2" fmla="*/ 327060 h 1484562"/>
                <a:gd name="connsiteX3" fmla="*/ 161021 w 240470"/>
                <a:gd name="connsiteY3" fmla="*/ 490182 h 1484562"/>
                <a:gd name="connsiteX4" fmla="*/ 239423 w 240470"/>
                <a:gd name="connsiteY4" fmla="*/ 839263 h 1484562"/>
                <a:gd name="connsiteX5" fmla="*/ 101800 w 240470"/>
                <a:gd name="connsiteY5" fmla="*/ 1079749 h 1484562"/>
                <a:gd name="connsiteX6" fmla="*/ 403 w 240470"/>
                <a:gd name="connsiteY6" fmla="*/ 1231935 h 1484562"/>
                <a:gd name="connsiteX7" fmla="*/ 62923 w 240470"/>
                <a:gd name="connsiteY7" fmla="*/ 1484562 h 1484562"/>
                <a:gd name="connsiteX0" fmla="*/ 80188 w 288647"/>
                <a:gd name="connsiteY0" fmla="*/ 0 h 1470918"/>
                <a:gd name="connsiteX1" fmla="*/ 97933 w 288647"/>
                <a:gd name="connsiteY1" fmla="*/ 227015 h 1470918"/>
                <a:gd name="connsiteX2" fmla="*/ 132885 w 288647"/>
                <a:gd name="connsiteY2" fmla="*/ 327060 h 1470918"/>
                <a:gd name="connsiteX3" fmla="*/ 209198 w 288647"/>
                <a:gd name="connsiteY3" fmla="*/ 490182 h 1470918"/>
                <a:gd name="connsiteX4" fmla="*/ 287600 w 288647"/>
                <a:gd name="connsiteY4" fmla="*/ 839263 h 1470918"/>
                <a:gd name="connsiteX5" fmla="*/ 149977 w 288647"/>
                <a:gd name="connsiteY5" fmla="*/ 1079749 h 1470918"/>
                <a:gd name="connsiteX6" fmla="*/ 48580 w 288647"/>
                <a:gd name="connsiteY6" fmla="*/ 1231935 h 1470918"/>
                <a:gd name="connsiteX7" fmla="*/ 0 w 288647"/>
                <a:gd name="connsiteY7" fmla="*/ 1470918 h 1470918"/>
                <a:gd name="connsiteX0" fmla="*/ 80188 w 301328"/>
                <a:gd name="connsiteY0" fmla="*/ 0 h 1470918"/>
                <a:gd name="connsiteX1" fmla="*/ 97933 w 301328"/>
                <a:gd name="connsiteY1" fmla="*/ 227015 h 1470918"/>
                <a:gd name="connsiteX2" fmla="*/ 132885 w 301328"/>
                <a:gd name="connsiteY2" fmla="*/ 327060 h 1470918"/>
                <a:gd name="connsiteX3" fmla="*/ 209198 w 301328"/>
                <a:gd name="connsiteY3" fmla="*/ 490182 h 1470918"/>
                <a:gd name="connsiteX4" fmla="*/ 300420 w 301328"/>
                <a:gd name="connsiteY4" fmla="*/ 775594 h 1470918"/>
                <a:gd name="connsiteX5" fmla="*/ 149977 w 301328"/>
                <a:gd name="connsiteY5" fmla="*/ 1079749 h 1470918"/>
                <a:gd name="connsiteX6" fmla="*/ 48580 w 301328"/>
                <a:gd name="connsiteY6" fmla="*/ 1231935 h 1470918"/>
                <a:gd name="connsiteX7" fmla="*/ 0 w 301328"/>
                <a:gd name="connsiteY7" fmla="*/ 1470918 h 1470918"/>
                <a:gd name="connsiteX0" fmla="*/ 80188 w 301328"/>
                <a:gd name="connsiteY0" fmla="*/ 0 h 1470918"/>
                <a:gd name="connsiteX1" fmla="*/ 97933 w 301328"/>
                <a:gd name="connsiteY1" fmla="*/ 227015 h 1470918"/>
                <a:gd name="connsiteX2" fmla="*/ 132885 w 301328"/>
                <a:gd name="connsiteY2" fmla="*/ 327060 h 1470918"/>
                <a:gd name="connsiteX3" fmla="*/ 209198 w 301328"/>
                <a:gd name="connsiteY3" fmla="*/ 490182 h 1470918"/>
                <a:gd name="connsiteX4" fmla="*/ 300420 w 301328"/>
                <a:gd name="connsiteY4" fmla="*/ 775594 h 1470918"/>
                <a:gd name="connsiteX5" fmla="*/ 149977 w 301328"/>
                <a:gd name="connsiteY5" fmla="*/ 1079749 h 1470918"/>
                <a:gd name="connsiteX6" fmla="*/ 48580 w 301328"/>
                <a:gd name="connsiteY6" fmla="*/ 1231935 h 1470918"/>
                <a:gd name="connsiteX7" fmla="*/ 0 w 301328"/>
                <a:gd name="connsiteY7" fmla="*/ 1470918 h 1470918"/>
                <a:gd name="connsiteX0" fmla="*/ 93008 w 314148"/>
                <a:gd name="connsiteY0" fmla="*/ 0 h 1443631"/>
                <a:gd name="connsiteX1" fmla="*/ 110753 w 314148"/>
                <a:gd name="connsiteY1" fmla="*/ 227015 h 1443631"/>
                <a:gd name="connsiteX2" fmla="*/ 145705 w 314148"/>
                <a:gd name="connsiteY2" fmla="*/ 327060 h 1443631"/>
                <a:gd name="connsiteX3" fmla="*/ 222018 w 314148"/>
                <a:gd name="connsiteY3" fmla="*/ 490182 h 1443631"/>
                <a:gd name="connsiteX4" fmla="*/ 313240 w 314148"/>
                <a:gd name="connsiteY4" fmla="*/ 775594 h 1443631"/>
                <a:gd name="connsiteX5" fmla="*/ 162797 w 314148"/>
                <a:gd name="connsiteY5" fmla="*/ 1079749 h 1443631"/>
                <a:gd name="connsiteX6" fmla="*/ 61400 w 314148"/>
                <a:gd name="connsiteY6" fmla="*/ 1231935 h 1443631"/>
                <a:gd name="connsiteX7" fmla="*/ 0 w 314148"/>
                <a:gd name="connsiteY7" fmla="*/ 1443631 h 1443631"/>
                <a:gd name="connsiteX0" fmla="*/ 93008 w 314148"/>
                <a:gd name="connsiteY0" fmla="*/ 0 h 1443631"/>
                <a:gd name="connsiteX1" fmla="*/ 110753 w 314148"/>
                <a:gd name="connsiteY1" fmla="*/ 227015 h 1443631"/>
                <a:gd name="connsiteX2" fmla="*/ 145705 w 314148"/>
                <a:gd name="connsiteY2" fmla="*/ 327060 h 1443631"/>
                <a:gd name="connsiteX3" fmla="*/ 222018 w 314148"/>
                <a:gd name="connsiteY3" fmla="*/ 490182 h 1443631"/>
                <a:gd name="connsiteX4" fmla="*/ 313240 w 314148"/>
                <a:gd name="connsiteY4" fmla="*/ 807428 h 1443631"/>
                <a:gd name="connsiteX5" fmla="*/ 162797 w 314148"/>
                <a:gd name="connsiteY5" fmla="*/ 1079749 h 1443631"/>
                <a:gd name="connsiteX6" fmla="*/ 61400 w 314148"/>
                <a:gd name="connsiteY6" fmla="*/ 1231935 h 1443631"/>
                <a:gd name="connsiteX7" fmla="*/ 0 w 314148"/>
                <a:gd name="connsiteY7" fmla="*/ 1443631 h 1443631"/>
                <a:gd name="connsiteX0" fmla="*/ 93008 w 314949"/>
                <a:gd name="connsiteY0" fmla="*/ 0 h 1443631"/>
                <a:gd name="connsiteX1" fmla="*/ 110753 w 314949"/>
                <a:gd name="connsiteY1" fmla="*/ 227015 h 1443631"/>
                <a:gd name="connsiteX2" fmla="*/ 145705 w 314949"/>
                <a:gd name="connsiteY2" fmla="*/ 327060 h 1443631"/>
                <a:gd name="connsiteX3" fmla="*/ 222018 w 314949"/>
                <a:gd name="connsiteY3" fmla="*/ 490182 h 1443631"/>
                <a:gd name="connsiteX4" fmla="*/ 313240 w 314949"/>
                <a:gd name="connsiteY4" fmla="*/ 807428 h 1443631"/>
                <a:gd name="connsiteX5" fmla="*/ 162797 w 314949"/>
                <a:gd name="connsiteY5" fmla="*/ 1079749 h 1443631"/>
                <a:gd name="connsiteX6" fmla="*/ 61400 w 314949"/>
                <a:gd name="connsiteY6" fmla="*/ 1231935 h 1443631"/>
                <a:gd name="connsiteX7" fmla="*/ 0 w 314949"/>
                <a:gd name="connsiteY7" fmla="*/ 1443631 h 1443631"/>
                <a:gd name="connsiteX0" fmla="*/ 93008 w 315013"/>
                <a:gd name="connsiteY0" fmla="*/ 0 h 1443631"/>
                <a:gd name="connsiteX1" fmla="*/ 110753 w 315013"/>
                <a:gd name="connsiteY1" fmla="*/ 227015 h 1443631"/>
                <a:gd name="connsiteX2" fmla="*/ 145705 w 315013"/>
                <a:gd name="connsiteY2" fmla="*/ 327060 h 1443631"/>
                <a:gd name="connsiteX3" fmla="*/ 239110 w 315013"/>
                <a:gd name="connsiteY3" fmla="*/ 481087 h 1443631"/>
                <a:gd name="connsiteX4" fmla="*/ 313240 w 315013"/>
                <a:gd name="connsiteY4" fmla="*/ 807428 h 1443631"/>
                <a:gd name="connsiteX5" fmla="*/ 162797 w 315013"/>
                <a:gd name="connsiteY5" fmla="*/ 1079749 h 1443631"/>
                <a:gd name="connsiteX6" fmla="*/ 61400 w 315013"/>
                <a:gd name="connsiteY6" fmla="*/ 1231935 h 1443631"/>
                <a:gd name="connsiteX7" fmla="*/ 0 w 315013"/>
                <a:gd name="connsiteY7" fmla="*/ 1443631 h 1443631"/>
                <a:gd name="connsiteX0" fmla="*/ 93008 w 315013"/>
                <a:gd name="connsiteY0" fmla="*/ 0 h 1443631"/>
                <a:gd name="connsiteX1" fmla="*/ 110753 w 315013"/>
                <a:gd name="connsiteY1" fmla="*/ 227015 h 1443631"/>
                <a:gd name="connsiteX2" fmla="*/ 145705 w 315013"/>
                <a:gd name="connsiteY2" fmla="*/ 327060 h 1443631"/>
                <a:gd name="connsiteX3" fmla="*/ 239110 w 315013"/>
                <a:gd name="connsiteY3" fmla="*/ 481087 h 1443631"/>
                <a:gd name="connsiteX4" fmla="*/ 313240 w 315013"/>
                <a:gd name="connsiteY4" fmla="*/ 807428 h 1443631"/>
                <a:gd name="connsiteX5" fmla="*/ 162797 w 315013"/>
                <a:gd name="connsiteY5" fmla="*/ 1079749 h 1443631"/>
                <a:gd name="connsiteX6" fmla="*/ 61400 w 315013"/>
                <a:gd name="connsiteY6" fmla="*/ 1231935 h 1443631"/>
                <a:gd name="connsiteX7" fmla="*/ 0 w 315013"/>
                <a:gd name="connsiteY7" fmla="*/ 1443631 h 1443631"/>
                <a:gd name="connsiteX0" fmla="*/ 93008 w 316936"/>
                <a:gd name="connsiteY0" fmla="*/ 0 h 1443631"/>
                <a:gd name="connsiteX1" fmla="*/ 110753 w 316936"/>
                <a:gd name="connsiteY1" fmla="*/ 227015 h 1443631"/>
                <a:gd name="connsiteX2" fmla="*/ 145705 w 316936"/>
                <a:gd name="connsiteY2" fmla="*/ 327060 h 1443631"/>
                <a:gd name="connsiteX3" fmla="*/ 260475 w 316936"/>
                <a:gd name="connsiteY3" fmla="*/ 535660 h 1443631"/>
                <a:gd name="connsiteX4" fmla="*/ 313240 w 316936"/>
                <a:gd name="connsiteY4" fmla="*/ 807428 h 1443631"/>
                <a:gd name="connsiteX5" fmla="*/ 162797 w 316936"/>
                <a:gd name="connsiteY5" fmla="*/ 1079749 h 1443631"/>
                <a:gd name="connsiteX6" fmla="*/ 61400 w 316936"/>
                <a:gd name="connsiteY6" fmla="*/ 1231935 h 1443631"/>
                <a:gd name="connsiteX7" fmla="*/ 0 w 316936"/>
                <a:gd name="connsiteY7" fmla="*/ 1443631 h 1443631"/>
                <a:gd name="connsiteX0" fmla="*/ 93008 w 289930"/>
                <a:gd name="connsiteY0" fmla="*/ 0 h 1443631"/>
                <a:gd name="connsiteX1" fmla="*/ 110753 w 289930"/>
                <a:gd name="connsiteY1" fmla="*/ 227015 h 1443631"/>
                <a:gd name="connsiteX2" fmla="*/ 145705 w 289930"/>
                <a:gd name="connsiteY2" fmla="*/ 327060 h 1443631"/>
                <a:gd name="connsiteX3" fmla="*/ 260475 w 289930"/>
                <a:gd name="connsiteY3" fmla="*/ 535660 h 1443631"/>
                <a:gd name="connsiteX4" fmla="*/ 283328 w 289930"/>
                <a:gd name="connsiteY4" fmla="*/ 816523 h 1443631"/>
                <a:gd name="connsiteX5" fmla="*/ 162797 w 289930"/>
                <a:gd name="connsiteY5" fmla="*/ 1079749 h 1443631"/>
                <a:gd name="connsiteX6" fmla="*/ 61400 w 289930"/>
                <a:gd name="connsiteY6" fmla="*/ 1231935 h 1443631"/>
                <a:gd name="connsiteX7" fmla="*/ 0 w 289930"/>
                <a:gd name="connsiteY7" fmla="*/ 1443631 h 144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930" h="1443631">
                  <a:moveTo>
                    <a:pt x="93008" y="0"/>
                  </a:moveTo>
                  <a:cubicBezTo>
                    <a:pt x="105256" y="22272"/>
                    <a:pt x="86941" y="180978"/>
                    <a:pt x="110753" y="227015"/>
                  </a:cubicBezTo>
                  <a:cubicBezTo>
                    <a:pt x="134566" y="273053"/>
                    <a:pt x="120751" y="275619"/>
                    <a:pt x="145705" y="327060"/>
                  </a:cubicBezTo>
                  <a:cubicBezTo>
                    <a:pt x="170659" y="378501"/>
                    <a:pt x="237538" y="454083"/>
                    <a:pt x="260475" y="535660"/>
                  </a:cubicBezTo>
                  <a:cubicBezTo>
                    <a:pt x="283412" y="617237"/>
                    <a:pt x="299608" y="725841"/>
                    <a:pt x="283328" y="816523"/>
                  </a:cubicBezTo>
                  <a:cubicBezTo>
                    <a:pt x="267048" y="907205"/>
                    <a:pt x="199785" y="1010514"/>
                    <a:pt x="162797" y="1079749"/>
                  </a:cubicBezTo>
                  <a:cubicBezTo>
                    <a:pt x="125809" y="1148984"/>
                    <a:pt x="88533" y="1171288"/>
                    <a:pt x="61400" y="1231935"/>
                  </a:cubicBezTo>
                  <a:cubicBezTo>
                    <a:pt x="34267" y="1292582"/>
                    <a:pt x="4762" y="1340443"/>
                    <a:pt x="0" y="144363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205324" y="8369142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324" y="8369142"/>
                  <a:ext cx="226023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811045" y="8285478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045" y="8285478"/>
                  <a:ext cx="226023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0811" r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Rectangle 48"/>
          <p:cNvSpPr/>
          <p:nvPr/>
        </p:nvSpPr>
        <p:spPr>
          <a:xfrm>
            <a:off x="437932" y="208006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(d)   Geometric effects --- the intermediate state</a:t>
            </a:r>
            <a:r>
              <a:rPr lang="en-US" dirty="0"/>
              <a:t>	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66114" y="1176358"/>
            <a:ext cx="2214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Consider a SC sphere: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840775" y="1675033"/>
                <a:ext cx="3782408" cy="956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B.C: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 ∞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continuous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775" y="1675033"/>
                <a:ext cx="3782408" cy="956929"/>
              </a:xfrm>
              <a:prstGeom prst="rect">
                <a:avLst/>
              </a:prstGeom>
              <a:blipFill>
                <a:blip r:embed="rId20"/>
                <a:stretch>
                  <a:fillRect l="-1288" t="-3822" b="-9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20891" y="3810781"/>
                <a:ext cx="4846007" cy="476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INSIDE: 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000" dirty="0"/>
                  <a:t>	</a:t>
                </a: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000" i="1">
                        <a:latin typeface="Cambria Math" panose="02040503050406030204" pitchFamily="18" charset="0"/>
                      </a:rPr>
                      <m:t>𝐻𝑎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</m:t>
                    </m:r>
                    <m:acc>
                      <m:accPr>
                        <m:chr m:val="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box>
                      <m:box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box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91" y="3810781"/>
                <a:ext cx="4846007" cy="476669"/>
              </a:xfrm>
              <a:prstGeom prst="rect">
                <a:avLst/>
              </a:prstGeom>
              <a:blipFill>
                <a:blip r:embed="rId21"/>
                <a:stretch>
                  <a:fillRect l="-125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3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1DA30-6222-488C-89F5-CDD75E8B7FC0}"/>
              </a:ext>
            </a:extLst>
          </p:cNvPr>
          <p:cNvSpPr txBox="1"/>
          <p:nvPr/>
        </p:nvSpPr>
        <p:spPr>
          <a:xfrm>
            <a:off x="741738" y="578768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ellipsoidal sample: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FF847F-FBE3-406C-B595-1D3FB349203A}"/>
                  </a:ext>
                </a:extLst>
              </p:cNvPr>
              <p:cNvSpPr txBox="1"/>
              <p:nvPr/>
            </p:nvSpPr>
            <p:spPr>
              <a:xfrm>
                <a:off x="706433" y="1411578"/>
                <a:ext cx="5718181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box>
                        <m:box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box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FF847F-FBE3-406C-B595-1D3FB3492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33" y="1411578"/>
                <a:ext cx="5718181" cy="5529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392A81-BDC5-40EA-9AA3-6B255A8C7687}"/>
                  </a:ext>
                </a:extLst>
              </p:cNvPr>
              <p:cNvSpPr txBox="1"/>
              <p:nvPr/>
            </p:nvSpPr>
            <p:spPr>
              <a:xfrm>
                <a:off x="1963792" y="2009431"/>
                <a:ext cx="4622800" cy="406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:r>
                  <a:rPr lang="en-US" dirty="0"/>
                  <a:t>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eccentricity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392A81-BDC5-40EA-9AA3-6B255A8C7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792" y="2009431"/>
                <a:ext cx="4622800" cy="406586"/>
              </a:xfrm>
              <a:prstGeom prst="rect">
                <a:avLst/>
              </a:prstGeom>
              <a:blipFill>
                <a:blip r:embed="rId3"/>
                <a:stretch>
                  <a:fillRect l="-1055" t="-60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948907" y="699403"/>
            <a:ext cx="2637685" cy="658447"/>
            <a:chOff x="3944144" y="1037541"/>
            <a:chExt cx="2637685" cy="658447"/>
          </a:xfrm>
        </p:grpSpPr>
        <p:sp>
          <p:nvSpPr>
            <p:cNvPr id="6" name="Oval 5"/>
            <p:cNvSpPr/>
            <p:nvPr/>
          </p:nvSpPr>
          <p:spPr>
            <a:xfrm>
              <a:off x="3944144" y="1060669"/>
              <a:ext cx="1389856" cy="6353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686697" y="1060669"/>
              <a:ext cx="0" cy="635319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000500" y="1400175"/>
              <a:ext cx="130492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673888" y="1163944"/>
                  <a:ext cx="90794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888" y="1163944"/>
                  <a:ext cx="907941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839805" y="1149866"/>
                  <a:ext cx="18678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9805" y="1149866"/>
                  <a:ext cx="18678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9355"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440891" y="1037541"/>
                  <a:ext cx="1829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891" y="1037541"/>
                  <a:ext cx="18299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2258" r="-2258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7159493" y="596275"/>
            <a:ext cx="3262557" cy="1630605"/>
            <a:chOff x="701670" y="3395947"/>
            <a:chExt cx="3262557" cy="1630605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1419225" y="3540251"/>
              <a:ext cx="0" cy="113652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419225" y="4667250"/>
              <a:ext cx="2114550" cy="285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24"/>
            <p:cNvSpPr/>
            <p:nvPr/>
          </p:nvSpPr>
          <p:spPr>
            <a:xfrm>
              <a:off x="1362622" y="3819383"/>
              <a:ext cx="1730133" cy="962687"/>
            </a:xfrm>
            <a:custGeom>
              <a:avLst/>
              <a:gdLst>
                <a:gd name="connsiteX0" fmla="*/ 1119957 w 2493036"/>
                <a:gd name="connsiteY0" fmla="*/ 5537 h 2142862"/>
                <a:gd name="connsiteX1" fmla="*/ 1965970 w 2493036"/>
                <a:gd name="connsiteY1" fmla="*/ 196474 h 2142862"/>
                <a:gd name="connsiteX2" fmla="*/ 2488140 w 2493036"/>
                <a:gd name="connsiteY2" fmla="*/ 976555 h 2142862"/>
                <a:gd name="connsiteX3" fmla="*/ 1246518 w 2493036"/>
                <a:gd name="connsiteY3" fmla="*/ 1071431 h 2142862"/>
                <a:gd name="connsiteX4" fmla="*/ 1119957 w 2493036"/>
                <a:gd name="connsiteY4" fmla="*/ 5537 h 2142862"/>
                <a:gd name="connsiteX0" fmla="*/ 1119957 w 2493036"/>
                <a:gd name="connsiteY0" fmla="*/ 5537 h 2142862"/>
                <a:gd name="connsiteX1" fmla="*/ 1965970 w 2493036"/>
                <a:gd name="connsiteY1" fmla="*/ 196474 h 2142862"/>
                <a:gd name="connsiteX2" fmla="*/ 2488140 w 2493036"/>
                <a:gd name="connsiteY2" fmla="*/ 976555 h 2142862"/>
                <a:gd name="connsiteX0" fmla="*/ 28575 w 1396758"/>
                <a:gd name="connsiteY0" fmla="*/ 5538 h 1071432"/>
                <a:gd name="connsiteX1" fmla="*/ 874588 w 1396758"/>
                <a:gd name="connsiteY1" fmla="*/ 196475 h 1071432"/>
                <a:gd name="connsiteX2" fmla="*/ 1396758 w 1396758"/>
                <a:gd name="connsiteY2" fmla="*/ 976556 h 1071432"/>
                <a:gd name="connsiteX3" fmla="*/ 155136 w 1396758"/>
                <a:gd name="connsiteY3" fmla="*/ 1071432 h 1071432"/>
                <a:gd name="connsiteX4" fmla="*/ 28575 w 1396758"/>
                <a:gd name="connsiteY4" fmla="*/ 5538 h 1071432"/>
                <a:gd name="connsiteX0" fmla="*/ 0 w 1396758"/>
                <a:gd name="connsiteY0" fmla="*/ 157938 h 1071432"/>
                <a:gd name="connsiteX1" fmla="*/ 874588 w 1396758"/>
                <a:gd name="connsiteY1" fmla="*/ 196475 h 1071432"/>
                <a:gd name="connsiteX2" fmla="*/ 1396758 w 1396758"/>
                <a:gd name="connsiteY2" fmla="*/ 976556 h 1071432"/>
                <a:gd name="connsiteX0" fmla="*/ 28575 w 1396758"/>
                <a:gd name="connsiteY0" fmla="*/ 5538 h 1071432"/>
                <a:gd name="connsiteX1" fmla="*/ 874588 w 1396758"/>
                <a:gd name="connsiteY1" fmla="*/ 196475 h 1071432"/>
                <a:gd name="connsiteX2" fmla="*/ 1396758 w 1396758"/>
                <a:gd name="connsiteY2" fmla="*/ 976556 h 1071432"/>
                <a:gd name="connsiteX3" fmla="*/ 155136 w 1396758"/>
                <a:gd name="connsiteY3" fmla="*/ 1071432 h 1071432"/>
                <a:gd name="connsiteX4" fmla="*/ 28575 w 1396758"/>
                <a:gd name="connsiteY4" fmla="*/ 5538 h 1071432"/>
                <a:gd name="connsiteX0" fmla="*/ 0 w 1396758"/>
                <a:gd name="connsiteY0" fmla="*/ 157938 h 1071432"/>
                <a:gd name="connsiteX1" fmla="*/ 1065088 w 1396758"/>
                <a:gd name="connsiteY1" fmla="*/ 244100 h 1071432"/>
                <a:gd name="connsiteX2" fmla="*/ 1396758 w 1396758"/>
                <a:gd name="connsiteY2" fmla="*/ 976556 h 1071432"/>
                <a:gd name="connsiteX0" fmla="*/ 28575 w 1711083"/>
                <a:gd name="connsiteY0" fmla="*/ 5538 h 1071432"/>
                <a:gd name="connsiteX1" fmla="*/ 874588 w 1711083"/>
                <a:gd name="connsiteY1" fmla="*/ 196475 h 1071432"/>
                <a:gd name="connsiteX2" fmla="*/ 1396758 w 1711083"/>
                <a:gd name="connsiteY2" fmla="*/ 976556 h 1071432"/>
                <a:gd name="connsiteX3" fmla="*/ 155136 w 1711083"/>
                <a:gd name="connsiteY3" fmla="*/ 1071432 h 1071432"/>
                <a:gd name="connsiteX4" fmla="*/ 28575 w 1711083"/>
                <a:gd name="connsiteY4" fmla="*/ 5538 h 1071432"/>
                <a:gd name="connsiteX0" fmla="*/ 0 w 1711083"/>
                <a:gd name="connsiteY0" fmla="*/ 157938 h 1071432"/>
                <a:gd name="connsiteX1" fmla="*/ 1065088 w 1711083"/>
                <a:gd name="connsiteY1" fmla="*/ 244100 h 1071432"/>
                <a:gd name="connsiteX2" fmla="*/ 1711083 w 1711083"/>
                <a:gd name="connsiteY2" fmla="*/ 976556 h 1071432"/>
                <a:gd name="connsiteX0" fmla="*/ 0 w 1730133"/>
                <a:gd name="connsiteY0" fmla="*/ 33418 h 965962"/>
                <a:gd name="connsiteX1" fmla="*/ 893638 w 1730133"/>
                <a:gd name="connsiteY1" fmla="*/ 91005 h 965962"/>
                <a:gd name="connsiteX2" fmla="*/ 1415808 w 1730133"/>
                <a:gd name="connsiteY2" fmla="*/ 871086 h 965962"/>
                <a:gd name="connsiteX3" fmla="*/ 174186 w 1730133"/>
                <a:gd name="connsiteY3" fmla="*/ 965962 h 965962"/>
                <a:gd name="connsiteX4" fmla="*/ 0 w 1730133"/>
                <a:gd name="connsiteY4" fmla="*/ 33418 h 965962"/>
                <a:gd name="connsiteX0" fmla="*/ 19050 w 1730133"/>
                <a:gd name="connsiteY0" fmla="*/ 52468 h 965962"/>
                <a:gd name="connsiteX1" fmla="*/ 1084138 w 1730133"/>
                <a:gd name="connsiteY1" fmla="*/ 138630 h 965962"/>
                <a:gd name="connsiteX2" fmla="*/ 1730133 w 1730133"/>
                <a:gd name="connsiteY2" fmla="*/ 871086 h 965962"/>
                <a:gd name="connsiteX0" fmla="*/ 0 w 1730133"/>
                <a:gd name="connsiteY0" fmla="*/ 55259 h 987803"/>
                <a:gd name="connsiteX1" fmla="*/ 865063 w 1730133"/>
                <a:gd name="connsiteY1" fmla="*/ 74746 h 987803"/>
                <a:gd name="connsiteX2" fmla="*/ 1415808 w 1730133"/>
                <a:gd name="connsiteY2" fmla="*/ 892927 h 987803"/>
                <a:gd name="connsiteX3" fmla="*/ 174186 w 1730133"/>
                <a:gd name="connsiteY3" fmla="*/ 987803 h 987803"/>
                <a:gd name="connsiteX4" fmla="*/ 0 w 1730133"/>
                <a:gd name="connsiteY4" fmla="*/ 55259 h 987803"/>
                <a:gd name="connsiteX0" fmla="*/ 19050 w 1730133"/>
                <a:gd name="connsiteY0" fmla="*/ 74309 h 987803"/>
                <a:gd name="connsiteX1" fmla="*/ 1084138 w 1730133"/>
                <a:gd name="connsiteY1" fmla="*/ 160471 h 987803"/>
                <a:gd name="connsiteX2" fmla="*/ 1730133 w 1730133"/>
                <a:gd name="connsiteY2" fmla="*/ 892927 h 987803"/>
                <a:gd name="connsiteX0" fmla="*/ 0 w 1730133"/>
                <a:gd name="connsiteY0" fmla="*/ 55259 h 987803"/>
                <a:gd name="connsiteX1" fmla="*/ 865063 w 1730133"/>
                <a:gd name="connsiteY1" fmla="*/ 74746 h 987803"/>
                <a:gd name="connsiteX2" fmla="*/ 1415808 w 1730133"/>
                <a:gd name="connsiteY2" fmla="*/ 892927 h 987803"/>
                <a:gd name="connsiteX3" fmla="*/ 174186 w 1730133"/>
                <a:gd name="connsiteY3" fmla="*/ 987803 h 987803"/>
                <a:gd name="connsiteX4" fmla="*/ 0 w 1730133"/>
                <a:gd name="connsiteY4" fmla="*/ 55259 h 987803"/>
                <a:gd name="connsiteX0" fmla="*/ 19050 w 1730133"/>
                <a:gd name="connsiteY0" fmla="*/ 74309 h 987803"/>
                <a:gd name="connsiteX1" fmla="*/ 960313 w 1730133"/>
                <a:gd name="connsiteY1" fmla="*/ 141421 h 987803"/>
                <a:gd name="connsiteX2" fmla="*/ 1730133 w 1730133"/>
                <a:gd name="connsiteY2" fmla="*/ 892927 h 987803"/>
                <a:gd name="connsiteX0" fmla="*/ 0 w 1730133"/>
                <a:gd name="connsiteY0" fmla="*/ 13194 h 945738"/>
                <a:gd name="connsiteX1" fmla="*/ 1017463 w 1730133"/>
                <a:gd name="connsiteY1" fmla="*/ 127931 h 945738"/>
                <a:gd name="connsiteX2" fmla="*/ 1415808 w 1730133"/>
                <a:gd name="connsiteY2" fmla="*/ 850862 h 945738"/>
                <a:gd name="connsiteX3" fmla="*/ 174186 w 1730133"/>
                <a:gd name="connsiteY3" fmla="*/ 945738 h 945738"/>
                <a:gd name="connsiteX4" fmla="*/ 0 w 1730133"/>
                <a:gd name="connsiteY4" fmla="*/ 13194 h 945738"/>
                <a:gd name="connsiteX0" fmla="*/ 19050 w 1730133"/>
                <a:gd name="connsiteY0" fmla="*/ 32244 h 945738"/>
                <a:gd name="connsiteX1" fmla="*/ 960313 w 1730133"/>
                <a:gd name="connsiteY1" fmla="*/ 99356 h 945738"/>
                <a:gd name="connsiteX2" fmla="*/ 1730133 w 1730133"/>
                <a:gd name="connsiteY2" fmla="*/ 850862 h 945738"/>
                <a:gd name="connsiteX0" fmla="*/ 0 w 1730133"/>
                <a:gd name="connsiteY0" fmla="*/ 7061 h 939605"/>
                <a:gd name="connsiteX1" fmla="*/ 1017463 w 1730133"/>
                <a:gd name="connsiteY1" fmla="*/ 121798 h 939605"/>
                <a:gd name="connsiteX2" fmla="*/ 1415808 w 1730133"/>
                <a:gd name="connsiteY2" fmla="*/ 844729 h 939605"/>
                <a:gd name="connsiteX3" fmla="*/ 174186 w 1730133"/>
                <a:gd name="connsiteY3" fmla="*/ 939605 h 939605"/>
                <a:gd name="connsiteX4" fmla="*/ 0 w 1730133"/>
                <a:gd name="connsiteY4" fmla="*/ 7061 h 939605"/>
                <a:gd name="connsiteX0" fmla="*/ 19050 w 1730133"/>
                <a:gd name="connsiteY0" fmla="*/ 26111 h 939605"/>
                <a:gd name="connsiteX1" fmla="*/ 960313 w 1730133"/>
                <a:gd name="connsiteY1" fmla="*/ 93223 h 939605"/>
                <a:gd name="connsiteX2" fmla="*/ 1730133 w 1730133"/>
                <a:gd name="connsiteY2" fmla="*/ 844729 h 939605"/>
                <a:gd name="connsiteX0" fmla="*/ 0 w 1730133"/>
                <a:gd name="connsiteY0" fmla="*/ 14113 h 946657"/>
                <a:gd name="connsiteX1" fmla="*/ 1017463 w 1730133"/>
                <a:gd name="connsiteY1" fmla="*/ 128850 h 946657"/>
                <a:gd name="connsiteX2" fmla="*/ 1730133 w 1730133"/>
                <a:gd name="connsiteY2" fmla="*/ 880356 h 946657"/>
                <a:gd name="connsiteX3" fmla="*/ 174186 w 1730133"/>
                <a:gd name="connsiteY3" fmla="*/ 946657 h 946657"/>
                <a:gd name="connsiteX4" fmla="*/ 0 w 1730133"/>
                <a:gd name="connsiteY4" fmla="*/ 14113 h 946657"/>
                <a:gd name="connsiteX0" fmla="*/ 19050 w 1730133"/>
                <a:gd name="connsiteY0" fmla="*/ 33163 h 946657"/>
                <a:gd name="connsiteX1" fmla="*/ 960313 w 1730133"/>
                <a:gd name="connsiteY1" fmla="*/ 100275 h 946657"/>
                <a:gd name="connsiteX2" fmla="*/ 1730133 w 1730133"/>
                <a:gd name="connsiteY2" fmla="*/ 851781 h 946657"/>
                <a:gd name="connsiteX0" fmla="*/ 0 w 1730133"/>
                <a:gd name="connsiteY0" fmla="*/ 14113 h 946657"/>
                <a:gd name="connsiteX1" fmla="*/ 1017463 w 1730133"/>
                <a:gd name="connsiteY1" fmla="*/ 128850 h 946657"/>
                <a:gd name="connsiteX2" fmla="*/ 1730133 w 1730133"/>
                <a:gd name="connsiteY2" fmla="*/ 880356 h 946657"/>
                <a:gd name="connsiteX3" fmla="*/ 174186 w 1730133"/>
                <a:gd name="connsiteY3" fmla="*/ 946657 h 946657"/>
                <a:gd name="connsiteX4" fmla="*/ 0 w 1730133"/>
                <a:gd name="connsiteY4" fmla="*/ 14113 h 946657"/>
                <a:gd name="connsiteX0" fmla="*/ 19050 w 1730133"/>
                <a:gd name="connsiteY0" fmla="*/ 33163 h 946657"/>
                <a:gd name="connsiteX1" fmla="*/ 588838 w 1730133"/>
                <a:gd name="connsiteY1" fmla="*/ 52650 h 946657"/>
                <a:gd name="connsiteX2" fmla="*/ 1730133 w 1730133"/>
                <a:gd name="connsiteY2" fmla="*/ 851781 h 946657"/>
                <a:gd name="connsiteX0" fmla="*/ 0 w 1730133"/>
                <a:gd name="connsiteY0" fmla="*/ 14113 h 946657"/>
                <a:gd name="connsiteX1" fmla="*/ 1017463 w 1730133"/>
                <a:gd name="connsiteY1" fmla="*/ 128850 h 946657"/>
                <a:gd name="connsiteX2" fmla="*/ 1730133 w 1730133"/>
                <a:gd name="connsiteY2" fmla="*/ 880356 h 946657"/>
                <a:gd name="connsiteX3" fmla="*/ 174186 w 1730133"/>
                <a:gd name="connsiteY3" fmla="*/ 946657 h 946657"/>
                <a:gd name="connsiteX4" fmla="*/ 0 w 1730133"/>
                <a:gd name="connsiteY4" fmla="*/ 14113 h 946657"/>
                <a:gd name="connsiteX0" fmla="*/ 19050 w 1730133"/>
                <a:gd name="connsiteY0" fmla="*/ 33163 h 946657"/>
                <a:gd name="connsiteX1" fmla="*/ 588838 w 1730133"/>
                <a:gd name="connsiteY1" fmla="*/ 52650 h 946657"/>
                <a:gd name="connsiteX2" fmla="*/ 1730133 w 1730133"/>
                <a:gd name="connsiteY2" fmla="*/ 851781 h 946657"/>
                <a:gd name="connsiteX0" fmla="*/ 0 w 1730133"/>
                <a:gd name="connsiteY0" fmla="*/ 14113 h 946657"/>
                <a:gd name="connsiteX1" fmla="*/ 1017463 w 1730133"/>
                <a:gd name="connsiteY1" fmla="*/ 128850 h 946657"/>
                <a:gd name="connsiteX2" fmla="*/ 1730133 w 1730133"/>
                <a:gd name="connsiteY2" fmla="*/ 880356 h 946657"/>
                <a:gd name="connsiteX3" fmla="*/ 174186 w 1730133"/>
                <a:gd name="connsiteY3" fmla="*/ 946657 h 946657"/>
                <a:gd name="connsiteX4" fmla="*/ 0 w 1730133"/>
                <a:gd name="connsiteY4" fmla="*/ 14113 h 946657"/>
                <a:gd name="connsiteX0" fmla="*/ 19050 w 1730133"/>
                <a:gd name="connsiteY0" fmla="*/ 33163 h 946657"/>
                <a:gd name="connsiteX1" fmla="*/ 588838 w 1730133"/>
                <a:gd name="connsiteY1" fmla="*/ 52650 h 946657"/>
                <a:gd name="connsiteX2" fmla="*/ 1730133 w 1730133"/>
                <a:gd name="connsiteY2" fmla="*/ 851781 h 946657"/>
                <a:gd name="connsiteX0" fmla="*/ 0 w 1730133"/>
                <a:gd name="connsiteY0" fmla="*/ 30631 h 963175"/>
                <a:gd name="connsiteX1" fmla="*/ 1017463 w 1730133"/>
                <a:gd name="connsiteY1" fmla="*/ 145368 h 963175"/>
                <a:gd name="connsiteX2" fmla="*/ 1730133 w 1730133"/>
                <a:gd name="connsiteY2" fmla="*/ 896874 h 963175"/>
                <a:gd name="connsiteX3" fmla="*/ 174186 w 1730133"/>
                <a:gd name="connsiteY3" fmla="*/ 963175 h 963175"/>
                <a:gd name="connsiteX4" fmla="*/ 0 w 1730133"/>
                <a:gd name="connsiteY4" fmla="*/ 30631 h 963175"/>
                <a:gd name="connsiteX0" fmla="*/ 19050 w 1730133"/>
                <a:gd name="connsiteY0" fmla="*/ 49681 h 963175"/>
                <a:gd name="connsiteX1" fmla="*/ 617413 w 1730133"/>
                <a:gd name="connsiteY1" fmla="*/ 21543 h 963175"/>
                <a:gd name="connsiteX2" fmla="*/ 1730133 w 1730133"/>
                <a:gd name="connsiteY2" fmla="*/ 868299 h 963175"/>
                <a:gd name="connsiteX0" fmla="*/ 0 w 1730133"/>
                <a:gd name="connsiteY0" fmla="*/ 30631 h 963175"/>
                <a:gd name="connsiteX1" fmla="*/ 1017463 w 1730133"/>
                <a:gd name="connsiteY1" fmla="*/ 145368 h 963175"/>
                <a:gd name="connsiteX2" fmla="*/ 1730133 w 1730133"/>
                <a:gd name="connsiteY2" fmla="*/ 896874 h 963175"/>
                <a:gd name="connsiteX3" fmla="*/ 174186 w 1730133"/>
                <a:gd name="connsiteY3" fmla="*/ 963175 h 963175"/>
                <a:gd name="connsiteX4" fmla="*/ 0 w 1730133"/>
                <a:gd name="connsiteY4" fmla="*/ 30631 h 963175"/>
                <a:gd name="connsiteX0" fmla="*/ 19050 w 1730133"/>
                <a:gd name="connsiteY0" fmla="*/ 49681 h 963175"/>
                <a:gd name="connsiteX1" fmla="*/ 617413 w 1730133"/>
                <a:gd name="connsiteY1" fmla="*/ 21543 h 963175"/>
                <a:gd name="connsiteX2" fmla="*/ 1730133 w 1730133"/>
                <a:gd name="connsiteY2" fmla="*/ 868299 h 963175"/>
                <a:gd name="connsiteX0" fmla="*/ 0 w 1730133"/>
                <a:gd name="connsiteY0" fmla="*/ 22774 h 955318"/>
                <a:gd name="connsiteX1" fmla="*/ 1017463 w 1730133"/>
                <a:gd name="connsiteY1" fmla="*/ 137511 h 955318"/>
                <a:gd name="connsiteX2" fmla="*/ 1730133 w 1730133"/>
                <a:gd name="connsiteY2" fmla="*/ 889017 h 955318"/>
                <a:gd name="connsiteX3" fmla="*/ 174186 w 1730133"/>
                <a:gd name="connsiteY3" fmla="*/ 955318 h 955318"/>
                <a:gd name="connsiteX4" fmla="*/ 0 w 1730133"/>
                <a:gd name="connsiteY4" fmla="*/ 22774 h 955318"/>
                <a:gd name="connsiteX0" fmla="*/ 19050 w 1730133"/>
                <a:gd name="connsiteY0" fmla="*/ 41824 h 955318"/>
                <a:gd name="connsiteX1" fmla="*/ 617413 w 1730133"/>
                <a:gd name="connsiteY1" fmla="*/ 13686 h 955318"/>
                <a:gd name="connsiteX2" fmla="*/ 1730133 w 1730133"/>
                <a:gd name="connsiteY2" fmla="*/ 860442 h 955318"/>
                <a:gd name="connsiteX0" fmla="*/ 0 w 1730133"/>
                <a:gd name="connsiteY0" fmla="*/ 30143 h 962687"/>
                <a:gd name="connsiteX1" fmla="*/ 1017463 w 1730133"/>
                <a:gd name="connsiteY1" fmla="*/ 144880 h 962687"/>
                <a:gd name="connsiteX2" fmla="*/ 1730133 w 1730133"/>
                <a:gd name="connsiteY2" fmla="*/ 896386 h 962687"/>
                <a:gd name="connsiteX3" fmla="*/ 174186 w 1730133"/>
                <a:gd name="connsiteY3" fmla="*/ 962687 h 962687"/>
                <a:gd name="connsiteX4" fmla="*/ 0 w 1730133"/>
                <a:gd name="connsiteY4" fmla="*/ 30143 h 962687"/>
                <a:gd name="connsiteX0" fmla="*/ 85725 w 1730133"/>
                <a:gd name="connsiteY0" fmla="*/ 11093 h 962687"/>
                <a:gd name="connsiteX1" fmla="*/ 617413 w 1730133"/>
                <a:gd name="connsiteY1" fmla="*/ 21055 h 962687"/>
                <a:gd name="connsiteX2" fmla="*/ 1730133 w 1730133"/>
                <a:gd name="connsiteY2" fmla="*/ 867811 h 96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133" h="962687" stroke="0" extrusionOk="0">
                  <a:moveTo>
                    <a:pt x="0" y="30143"/>
                  </a:moveTo>
                  <a:cubicBezTo>
                    <a:pt x="299579" y="3863"/>
                    <a:pt x="729108" y="506"/>
                    <a:pt x="1017463" y="144880"/>
                  </a:cubicBezTo>
                  <a:cubicBezTo>
                    <a:pt x="1305818" y="289254"/>
                    <a:pt x="1697729" y="583084"/>
                    <a:pt x="1730133" y="896386"/>
                  </a:cubicBezTo>
                  <a:lnTo>
                    <a:pt x="174186" y="962687"/>
                  </a:lnTo>
                  <a:lnTo>
                    <a:pt x="0" y="30143"/>
                  </a:lnTo>
                  <a:close/>
                </a:path>
                <a:path w="1730133" h="962687" fill="none">
                  <a:moveTo>
                    <a:pt x="85725" y="11093"/>
                  </a:moveTo>
                  <a:cubicBezTo>
                    <a:pt x="275654" y="17589"/>
                    <a:pt x="417959" y="-23541"/>
                    <a:pt x="617413" y="21055"/>
                  </a:cubicBezTo>
                  <a:cubicBezTo>
                    <a:pt x="1068646" y="50196"/>
                    <a:pt x="1697729" y="554509"/>
                    <a:pt x="1730133" y="867811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1670" y="4094043"/>
                  <a:ext cx="219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70" y="4094043"/>
                  <a:ext cx="21993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5000" r="-222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28630" y="3395947"/>
                  <a:ext cx="181139" cy="520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630" y="3395947"/>
                  <a:ext cx="181139" cy="5203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92449" y="4505071"/>
                  <a:ext cx="1717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449" y="4505071"/>
                  <a:ext cx="17177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1429" r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309769" y="4735397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9769" y="4735397"/>
                  <a:ext cx="181139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33333" r="-2666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002185" y="4749553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185" y="4749553"/>
                  <a:ext cx="181139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1EA5EDB-A29E-4A15-B061-9AF228634584}"/>
              </a:ext>
            </a:extLst>
          </p:cNvPr>
          <p:cNvSpPr txBox="1"/>
          <p:nvPr/>
        </p:nvSpPr>
        <p:spPr>
          <a:xfrm>
            <a:off x="326496" y="2681115"/>
            <a:ext cx="690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general, Define demagnetizing factor for each shape: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C99829-21B5-48D9-94D6-794DB463A479}"/>
                  </a:ext>
                </a:extLst>
              </p:cNvPr>
              <p:cNvSpPr txBox="1"/>
              <p:nvPr/>
            </p:nvSpPr>
            <p:spPr>
              <a:xfrm>
                <a:off x="326497" y="5374680"/>
                <a:ext cx="2692400" cy="129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dirty="0"/>
                  <a:t>(inside)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C99829-21B5-48D9-94D6-794DB463A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97" y="5374680"/>
                <a:ext cx="2692400" cy="1293239"/>
              </a:xfrm>
              <a:prstGeom prst="rect">
                <a:avLst/>
              </a:prstGeom>
              <a:blipFill>
                <a:blip r:embed="rId1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D8C962-4290-4DDD-88F8-0D985D75D568}"/>
                  </a:ext>
                </a:extLst>
              </p:cNvPr>
              <p:cNvSpPr txBox="1"/>
              <p:nvPr/>
            </p:nvSpPr>
            <p:spPr>
              <a:xfrm>
                <a:off x="2595563" y="5375845"/>
                <a:ext cx="2692400" cy="138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dirty="0"/>
                  <a:t>(inside)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D8C962-4290-4DDD-88F8-0D985D75D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563" y="5375845"/>
                <a:ext cx="2692400" cy="1383327"/>
              </a:xfrm>
              <a:prstGeom prst="rect">
                <a:avLst/>
              </a:prstGeom>
              <a:blipFill>
                <a:blip r:embed="rId17"/>
                <a:stretch>
                  <a:fillRect b="-6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0BA414-F4FC-44A1-9BEF-DDD5EC268CE9}"/>
                  </a:ext>
                </a:extLst>
              </p:cNvPr>
              <p:cNvSpPr txBox="1"/>
              <p:nvPr/>
            </p:nvSpPr>
            <p:spPr>
              <a:xfrm>
                <a:off x="5296430" y="5964147"/>
                <a:ext cx="2099733" cy="82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box>
                        <m:box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dirty="0"/>
                  <a:t>(outside)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0BA414-F4FC-44A1-9BEF-DDD5EC268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430" y="5964147"/>
                <a:ext cx="2099733" cy="826508"/>
              </a:xfrm>
              <a:prstGeom prst="rect">
                <a:avLst/>
              </a:prstGeom>
              <a:blipFill>
                <a:blip r:embed="rId18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1592" y="3390900"/>
            <a:ext cx="6665058" cy="1807990"/>
            <a:chOff x="446029" y="963785"/>
            <a:chExt cx="6665058" cy="1807990"/>
          </a:xfrm>
        </p:grpSpPr>
        <p:sp>
          <p:nvSpPr>
            <p:cNvPr id="26" name="Cube 25"/>
            <p:cNvSpPr/>
            <p:nvPr/>
          </p:nvSpPr>
          <p:spPr>
            <a:xfrm>
              <a:off x="1021139" y="1562100"/>
              <a:ext cx="1379161" cy="384618"/>
            </a:xfrm>
            <a:prstGeom prst="cube">
              <a:avLst>
                <a:gd name="adj" fmla="val 80668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 rot="16200000">
              <a:off x="3407165" y="1248703"/>
              <a:ext cx="318042" cy="944836"/>
            </a:xfrm>
            <a:prstGeom prst="can">
              <a:avLst>
                <a:gd name="adj" fmla="val 65356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ube 27"/>
            <p:cNvSpPr/>
            <p:nvPr/>
          </p:nvSpPr>
          <p:spPr>
            <a:xfrm rot="8031252">
              <a:off x="6226393" y="1243527"/>
              <a:ext cx="991729" cy="579977"/>
            </a:xfrm>
            <a:prstGeom prst="cube">
              <a:avLst>
                <a:gd name="adj" fmla="val 80668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4913312" y="1419453"/>
              <a:ext cx="638175" cy="619125"/>
            </a:xfrm>
            <a:prstGeom prst="flowChartConnector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10800000">
              <a:off x="4912782" y="1344797"/>
              <a:ext cx="910167" cy="561914"/>
            </a:xfrm>
            <a:prstGeom prst="arc">
              <a:avLst>
                <a:gd name="adj1" fmla="val 17427090"/>
                <a:gd name="adj2" fmla="val 2051145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10142521">
              <a:off x="4976668" y="1169727"/>
              <a:ext cx="910167" cy="561914"/>
            </a:xfrm>
            <a:prstGeom prst="arc">
              <a:avLst>
                <a:gd name="adj1" fmla="val 18219216"/>
                <a:gd name="adj2" fmla="val 2051145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 rot="10800000">
              <a:off x="4931558" y="1278076"/>
              <a:ext cx="910167" cy="561914"/>
            </a:xfrm>
            <a:prstGeom prst="arc">
              <a:avLst>
                <a:gd name="adj1" fmla="val 17488725"/>
                <a:gd name="adj2" fmla="val 2051145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609600" y="1278075"/>
              <a:ext cx="0" cy="1493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46029" y="963785"/>
                  <a:ext cx="3271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029" y="963785"/>
                  <a:ext cx="327141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4815" r="-3704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385950" y="2201199"/>
                  <a:ext cx="64953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5950" y="2201199"/>
                  <a:ext cx="649537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7477" r="-841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167366" y="2235701"/>
                  <a:ext cx="867930" cy="360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7366" y="2235701"/>
                  <a:ext cx="867930" cy="360163"/>
                </a:xfrm>
                <a:prstGeom prst="rect">
                  <a:avLst/>
                </a:prstGeom>
                <a:blipFill>
                  <a:blip r:embed="rId21"/>
                  <a:stretch>
                    <a:fillRect l="-6338" t="-164407" r="-86620" b="-247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20018" y="2214818"/>
                  <a:ext cx="867930" cy="361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18" y="2214818"/>
                  <a:ext cx="867930" cy="361959"/>
                </a:xfrm>
                <a:prstGeom prst="rect">
                  <a:avLst/>
                </a:prstGeom>
                <a:blipFill>
                  <a:blip r:embed="rId22"/>
                  <a:stretch>
                    <a:fillRect l="-6338" t="-160000" r="-86620" b="-24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461550" y="2318865"/>
                  <a:ext cx="64953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550" y="2318865"/>
                  <a:ext cx="649537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8411" r="-747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 38"/>
          <p:cNvSpPr/>
          <p:nvPr/>
        </p:nvSpPr>
        <p:spPr>
          <a:xfrm>
            <a:off x="434002" y="184931"/>
            <a:ext cx="2420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Demagnetizing Factor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1" grpId="0"/>
      <p:bldP spid="22" grpId="0"/>
      <p:bldP spid="23" grpId="0"/>
      <p:bldP spid="24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0C4BD6-21AB-4DBF-8E3F-CC580006758B}"/>
              </a:ext>
            </a:extLst>
          </p:cNvPr>
          <p:cNvSpPr txBox="1"/>
          <p:nvPr/>
        </p:nvSpPr>
        <p:spPr>
          <a:xfrm>
            <a:off x="799775" y="4298052"/>
            <a:ext cx="738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SOLUTION</a:t>
            </a:r>
            <a:r>
              <a:rPr lang="en-US" dirty="0"/>
              <a:t>:  system breaks up into N and S </a:t>
            </a:r>
            <a:r>
              <a:rPr lang="en-US" dirty="0" smtClean="0"/>
              <a:t>longitudinal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E14B5-04D1-4AC7-9B2F-D16CCE650A39}"/>
              </a:ext>
            </a:extLst>
          </p:cNvPr>
          <p:cNvSpPr txBox="1"/>
          <p:nvPr/>
        </p:nvSpPr>
        <p:spPr>
          <a:xfrm>
            <a:off x="4491241" y="5105110"/>
            <a:ext cx="752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INTERMEDIATE </a:t>
            </a:r>
            <a:r>
              <a:rPr lang="en-US" dirty="0" smtClean="0"/>
              <a:t>STATE (between the Meissner and Normal states)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like </a:t>
            </a:r>
            <a:r>
              <a:rPr lang="en-US" dirty="0" smtClean="0"/>
              <a:t>vortex state </a:t>
            </a:r>
            <a:r>
              <a:rPr lang="en-US" dirty="0"/>
              <a:t>since </a:t>
            </a:r>
            <a:r>
              <a:rPr lang="en-US" dirty="0" smtClean="0"/>
              <a:t>flux </a:t>
            </a:r>
            <a:r>
              <a:rPr lang="en-US" dirty="0"/>
              <a:t>penetrates but tries to </a:t>
            </a:r>
            <a:r>
              <a:rPr lang="en-US" u="sng" dirty="0"/>
              <a:t>minimize</a:t>
            </a:r>
            <a:r>
              <a:rPr lang="en-US" dirty="0"/>
              <a:t> </a:t>
            </a:r>
            <a:r>
              <a:rPr lang="en-US" dirty="0" smtClean="0"/>
              <a:t>rather than maximize the amount of surface)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85377" y="4867965"/>
            <a:ext cx="1575036" cy="1615022"/>
            <a:chOff x="1799717" y="8274777"/>
            <a:chExt cx="1575036" cy="1615022"/>
          </a:xfrm>
        </p:grpSpPr>
        <p:sp>
          <p:nvSpPr>
            <p:cNvPr id="14" name="Rectangle 13"/>
            <p:cNvSpPr/>
            <p:nvPr/>
          </p:nvSpPr>
          <p:spPr>
            <a:xfrm>
              <a:off x="2540000" y="8575656"/>
              <a:ext cx="238615" cy="1118385"/>
            </a:xfrm>
            <a:prstGeom prst="rect">
              <a:avLst/>
            </a:prstGeom>
            <a:pattFill prst="dk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37"/>
            <p:cNvSpPr/>
            <p:nvPr/>
          </p:nvSpPr>
          <p:spPr>
            <a:xfrm>
              <a:off x="2953808" y="8628055"/>
              <a:ext cx="217487" cy="975510"/>
            </a:xfrm>
            <a:custGeom>
              <a:avLst/>
              <a:gdLst>
                <a:gd name="connsiteX0" fmla="*/ 0 w 203200"/>
                <a:gd name="connsiteY0" fmla="*/ 0 h 1118385"/>
                <a:gd name="connsiteX1" fmla="*/ 203200 w 203200"/>
                <a:gd name="connsiteY1" fmla="*/ 0 h 1118385"/>
                <a:gd name="connsiteX2" fmla="*/ 203200 w 203200"/>
                <a:gd name="connsiteY2" fmla="*/ 1118385 h 1118385"/>
                <a:gd name="connsiteX3" fmla="*/ 0 w 203200"/>
                <a:gd name="connsiteY3" fmla="*/ 1118385 h 1118385"/>
                <a:gd name="connsiteX4" fmla="*/ 0 w 203200"/>
                <a:gd name="connsiteY4" fmla="*/ 0 h 1118385"/>
                <a:gd name="connsiteX0" fmla="*/ 0 w 203200"/>
                <a:gd name="connsiteY0" fmla="*/ 0 h 1118385"/>
                <a:gd name="connsiteX1" fmla="*/ 188912 w 203200"/>
                <a:gd name="connsiteY1" fmla="*/ 228600 h 1118385"/>
                <a:gd name="connsiteX2" fmla="*/ 203200 w 203200"/>
                <a:gd name="connsiteY2" fmla="*/ 1118385 h 1118385"/>
                <a:gd name="connsiteX3" fmla="*/ 0 w 203200"/>
                <a:gd name="connsiteY3" fmla="*/ 1118385 h 1118385"/>
                <a:gd name="connsiteX4" fmla="*/ 0 w 203200"/>
                <a:gd name="connsiteY4" fmla="*/ 0 h 1118385"/>
                <a:gd name="connsiteX0" fmla="*/ 0 w 212725"/>
                <a:gd name="connsiteY0" fmla="*/ 0 h 1061235"/>
                <a:gd name="connsiteX1" fmla="*/ 198437 w 212725"/>
                <a:gd name="connsiteY1" fmla="*/ 171450 h 1061235"/>
                <a:gd name="connsiteX2" fmla="*/ 212725 w 212725"/>
                <a:gd name="connsiteY2" fmla="*/ 1061235 h 1061235"/>
                <a:gd name="connsiteX3" fmla="*/ 9525 w 212725"/>
                <a:gd name="connsiteY3" fmla="*/ 1061235 h 1061235"/>
                <a:gd name="connsiteX4" fmla="*/ 0 w 212725"/>
                <a:gd name="connsiteY4" fmla="*/ 0 h 1061235"/>
                <a:gd name="connsiteX0" fmla="*/ 0 w 217487"/>
                <a:gd name="connsiteY0" fmla="*/ 0 h 1061235"/>
                <a:gd name="connsiteX1" fmla="*/ 198437 w 217487"/>
                <a:gd name="connsiteY1" fmla="*/ 171450 h 1061235"/>
                <a:gd name="connsiteX2" fmla="*/ 217487 w 217487"/>
                <a:gd name="connsiteY2" fmla="*/ 870735 h 1061235"/>
                <a:gd name="connsiteX3" fmla="*/ 9525 w 217487"/>
                <a:gd name="connsiteY3" fmla="*/ 1061235 h 1061235"/>
                <a:gd name="connsiteX4" fmla="*/ 0 w 217487"/>
                <a:gd name="connsiteY4" fmla="*/ 0 h 1061235"/>
                <a:gd name="connsiteX0" fmla="*/ 0 w 217487"/>
                <a:gd name="connsiteY0" fmla="*/ 0 h 975510"/>
                <a:gd name="connsiteX1" fmla="*/ 198437 w 217487"/>
                <a:gd name="connsiteY1" fmla="*/ 171450 h 975510"/>
                <a:gd name="connsiteX2" fmla="*/ 217487 w 217487"/>
                <a:gd name="connsiteY2" fmla="*/ 870735 h 975510"/>
                <a:gd name="connsiteX3" fmla="*/ 0 w 217487"/>
                <a:gd name="connsiteY3" fmla="*/ 975510 h 975510"/>
                <a:gd name="connsiteX4" fmla="*/ 0 w 217487"/>
                <a:gd name="connsiteY4" fmla="*/ 0 h 975510"/>
                <a:gd name="connsiteX0" fmla="*/ 0 w 217487"/>
                <a:gd name="connsiteY0" fmla="*/ 0 h 975510"/>
                <a:gd name="connsiteX1" fmla="*/ 198437 w 217487"/>
                <a:gd name="connsiteY1" fmla="*/ 171450 h 975510"/>
                <a:gd name="connsiteX2" fmla="*/ 217487 w 217487"/>
                <a:gd name="connsiteY2" fmla="*/ 827873 h 975510"/>
                <a:gd name="connsiteX3" fmla="*/ 0 w 217487"/>
                <a:gd name="connsiteY3" fmla="*/ 975510 h 975510"/>
                <a:gd name="connsiteX4" fmla="*/ 0 w 217487"/>
                <a:gd name="connsiteY4" fmla="*/ 0 h 97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87" h="975510">
                  <a:moveTo>
                    <a:pt x="0" y="0"/>
                  </a:moveTo>
                  <a:lnTo>
                    <a:pt x="198437" y="171450"/>
                  </a:lnTo>
                  <a:lnTo>
                    <a:pt x="217487" y="827873"/>
                  </a:lnTo>
                  <a:lnTo>
                    <a:pt x="0" y="975510"/>
                  </a:lnTo>
                  <a:lnTo>
                    <a:pt x="0" y="0"/>
                  </a:lnTo>
                  <a:close/>
                </a:path>
              </a:pathLst>
            </a:custGeom>
            <a:pattFill prst="dk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8"/>
            <p:cNvSpPr/>
            <p:nvPr/>
          </p:nvSpPr>
          <p:spPr>
            <a:xfrm>
              <a:off x="2095500" y="8628494"/>
              <a:ext cx="237596" cy="1004085"/>
            </a:xfrm>
            <a:custGeom>
              <a:avLst/>
              <a:gdLst>
                <a:gd name="connsiteX0" fmla="*/ 0 w 203200"/>
                <a:gd name="connsiteY0" fmla="*/ 0 h 1118385"/>
                <a:gd name="connsiteX1" fmla="*/ 203200 w 203200"/>
                <a:gd name="connsiteY1" fmla="*/ 0 h 1118385"/>
                <a:gd name="connsiteX2" fmla="*/ 203200 w 203200"/>
                <a:gd name="connsiteY2" fmla="*/ 1118385 h 1118385"/>
                <a:gd name="connsiteX3" fmla="*/ 0 w 203200"/>
                <a:gd name="connsiteY3" fmla="*/ 1118385 h 1118385"/>
                <a:gd name="connsiteX4" fmla="*/ 0 w 203200"/>
                <a:gd name="connsiteY4" fmla="*/ 0 h 1118385"/>
                <a:gd name="connsiteX0" fmla="*/ 0 w 203200"/>
                <a:gd name="connsiteY0" fmla="*/ 1118385 h 1118385"/>
                <a:gd name="connsiteX1" fmla="*/ 203200 w 203200"/>
                <a:gd name="connsiteY1" fmla="*/ 0 h 1118385"/>
                <a:gd name="connsiteX2" fmla="*/ 203200 w 203200"/>
                <a:gd name="connsiteY2" fmla="*/ 1118385 h 1118385"/>
                <a:gd name="connsiteX3" fmla="*/ 0 w 203200"/>
                <a:gd name="connsiteY3" fmla="*/ 1118385 h 1118385"/>
                <a:gd name="connsiteX0" fmla="*/ 0 w 203200"/>
                <a:gd name="connsiteY0" fmla="*/ 1118385 h 1118385"/>
                <a:gd name="connsiteX1" fmla="*/ 103717 w 203200"/>
                <a:gd name="connsiteY1" fmla="*/ 520269 h 1118385"/>
                <a:gd name="connsiteX2" fmla="*/ 203200 w 203200"/>
                <a:gd name="connsiteY2" fmla="*/ 0 h 1118385"/>
                <a:gd name="connsiteX3" fmla="*/ 203200 w 203200"/>
                <a:gd name="connsiteY3" fmla="*/ 1118385 h 1118385"/>
                <a:gd name="connsiteX4" fmla="*/ 0 w 203200"/>
                <a:gd name="connsiteY4" fmla="*/ 1118385 h 1118385"/>
                <a:gd name="connsiteX0" fmla="*/ 29633 w 232833"/>
                <a:gd name="connsiteY0" fmla="*/ 1118385 h 1118385"/>
                <a:gd name="connsiteX1" fmla="*/ 0 w 232833"/>
                <a:gd name="connsiteY1" fmla="*/ 239282 h 1118385"/>
                <a:gd name="connsiteX2" fmla="*/ 232833 w 232833"/>
                <a:gd name="connsiteY2" fmla="*/ 0 h 1118385"/>
                <a:gd name="connsiteX3" fmla="*/ 232833 w 232833"/>
                <a:gd name="connsiteY3" fmla="*/ 1118385 h 1118385"/>
                <a:gd name="connsiteX4" fmla="*/ 29633 w 232833"/>
                <a:gd name="connsiteY4" fmla="*/ 1118385 h 1118385"/>
                <a:gd name="connsiteX0" fmla="*/ 39158 w 232833"/>
                <a:gd name="connsiteY0" fmla="*/ 899310 h 1118385"/>
                <a:gd name="connsiteX1" fmla="*/ 0 w 232833"/>
                <a:gd name="connsiteY1" fmla="*/ 239282 h 1118385"/>
                <a:gd name="connsiteX2" fmla="*/ 232833 w 232833"/>
                <a:gd name="connsiteY2" fmla="*/ 0 h 1118385"/>
                <a:gd name="connsiteX3" fmla="*/ 232833 w 232833"/>
                <a:gd name="connsiteY3" fmla="*/ 1118385 h 1118385"/>
                <a:gd name="connsiteX4" fmla="*/ 39158 w 232833"/>
                <a:gd name="connsiteY4" fmla="*/ 899310 h 1118385"/>
                <a:gd name="connsiteX0" fmla="*/ 39158 w 237596"/>
                <a:gd name="connsiteY0" fmla="*/ 899310 h 1042185"/>
                <a:gd name="connsiteX1" fmla="*/ 0 w 237596"/>
                <a:gd name="connsiteY1" fmla="*/ 239282 h 1042185"/>
                <a:gd name="connsiteX2" fmla="*/ 232833 w 237596"/>
                <a:gd name="connsiteY2" fmla="*/ 0 h 1042185"/>
                <a:gd name="connsiteX3" fmla="*/ 237596 w 237596"/>
                <a:gd name="connsiteY3" fmla="*/ 1042185 h 1042185"/>
                <a:gd name="connsiteX4" fmla="*/ 39158 w 237596"/>
                <a:gd name="connsiteY4" fmla="*/ 899310 h 1042185"/>
                <a:gd name="connsiteX0" fmla="*/ 39158 w 237596"/>
                <a:gd name="connsiteY0" fmla="*/ 861210 h 1004085"/>
                <a:gd name="connsiteX1" fmla="*/ 0 w 237596"/>
                <a:gd name="connsiteY1" fmla="*/ 201182 h 1004085"/>
                <a:gd name="connsiteX2" fmla="*/ 228070 w 237596"/>
                <a:gd name="connsiteY2" fmla="*/ 0 h 1004085"/>
                <a:gd name="connsiteX3" fmla="*/ 237596 w 237596"/>
                <a:gd name="connsiteY3" fmla="*/ 1004085 h 1004085"/>
                <a:gd name="connsiteX4" fmla="*/ 39158 w 237596"/>
                <a:gd name="connsiteY4" fmla="*/ 861210 h 1004085"/>
                <a:gd name="connsiteX0" fmla="*/ 5820 w 237596"/>
                <a:gd name="connsiteY0" fmla="*/ 842160 h 1004085"/>
                <a:gd name="connsiteX1" fmla="*/ 0 w 237596"/>
                <a:gd name="connsiteY1" fmla="*/ 201182 h 1004085"/>
                <a:gd name="connsiteX2" fmla="*/ 228070 w 237596"/>
                <a:gd name="connsiteY2" fmla="*/ 0 h 1004085"/>
                <a:gd name="connsiteX3" fmla="*/ 237596 w 237596"/>
                <a:gd name="connsiteY3" fmla="*/ 1004085 h 1004085"/>
                <a:gd name="connsiteX4" fmla="*/ 5820 w 237596"/>
                <a:gd name="connsiteY4" fmla="*/ 842160 h 100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96" h="1004085">
                  <a:moveTo>
                    <a:pt x="5820" y="842160"/>
                  </a:moveTo>
                  <a:lnTo>
                    <a:pt x="0" y="201182"/>
                  </a:lnTo>
                  <a:lnTo>
                    <a:pt x="228070" y="0"/>
                  </a:lnTo>
                  <a:cubicBezTo>
                    <a:pt x="229658" y="347395"/>
                    <a:pt x="236008" y="656690"/>
                    <a:pt x="237596" y="1004085"/>
                  </a:cubicBezTo>
                  <a:lnTo>
                    <a:pt x="5820" y="842160"/>
                  </a:lnTo>
                  <a:close/>
                </a:path>
              </a:pathLst>
            </a:custGeom>
            <a:pattFill prst="dk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981200" y="8575655"/>
              <a:ext cx="1295400" cy="1118385"/>
            </a:xfrm>
            <a:prstGeom prst="flowChartConnector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99717" y="8293683"/>
              <a:ext cx="402503" cy="1583982"/>
            </a:xfrm>
            <a:custGeom>
              <a:avLst/>
              <a:gdLst>
                <a:gd name="connsiteX0" fmla="*/ 210665 w 406464"/>
                <a:gd name="connsiteY0" fmla="*/ 42862 h 1631301"/>
                <a:gd name="connsiteX1" fmla="*/ 77315 w 406464"/>
                <a:gd name="connsiteY1" fmla="*/ 576262 h 1631301"/>
                <a:gd name="connsiteX2" fmla="*/ 10640 w 406464"/>
                <a:gd name="connsiteY2" fmla="*/ 833437 h 1631301"/>
                <a:gd name="connsiteX3" fmla="*/ 5877 w 406464"/>
                <a:gd name="connsiteY3" fmla="*/ 1052512 h 1631301"/>
                <a:gd name="connsiteX4" fmla="*/ 67790 w 406464"/>
                <a:gd name="connsiteY4" fmla="*/ 1285875 h 1631301"/>
                <a:gd name="connsiteX5" fmla="*/ 129702 w 406464"/>
                <a:gd name="connsiteY5" fmla="*/ 1466850 h 1631301"/>
                <a:gd name="connsiteX6" fmla="*/ 172565 w 406464"/>
                <a:gd name="connsiteY6" fmla="*/ 1566862 h 1631301"/>
                <a:gd name="connsiteX7" fmla="*/ 286865 w 406464"/>
                <a:gd name="connsiteY7" fmla="*/ 1624012 h 1631301"/>
                <a:gd name="connsiteX8" fmla="*/ 348777 w 406464"/>
                <a:gd name="connsiteY8" fmla="*/ 1400175 h 1631301"/>
                <a:gd name="connsiteX9" fmla="*/ 382115 w 406464"/>
                <a:gd name="connsiteY9" fmla="*/ 1166812 h 1631301"/>
                <a:gd name="connsiteX10" fmla="*/ 405927 w 406464"/>
                <a:gd name="connsiteY10" fmla="*/ 366712 h 1631301"/>
                <a:gd name="connsiteX11" fmla="*/ 396402 w 406464"/>
                <a:gd name="connsiteY11" fmla="*/ 0 h 1631301"/>
                <a:gd name="connsiteX0" fmla="*/ 210665 w 406464"/>
                <a:gd name="connsiteY0" fmla="*/ 42862 h 1631301"/>
                <a:gd name="connsiteX1" fmla="*/ 77315 w 406464"/>
                <a:gd name="connsiteY1" fmla="*/ 576262 h 1631301"/>
                <a:gd name="connsiteX2" fmla="*/ 10640 w 406464"/>
                <a:gd name="connsiteY2" fmla="*/ 833437 h 1631301"/>
                <a:gd name="connsiteX3" fmla="*/ 5877 w 406464"/>
                <a:gd name="connsiteY3" fmla="*/ 1042987 h 1631301"/>
                <a:gd name="connsiteX4" fmla="*/ 67790 w 406464"/>
                <a:gd name="connsiteY4" fmla="*/ 1285875 h 1631301"/>
                <a:gd name="connsiteX5" fmla="*/ 129702 w 406464"/>
                <a:gd name="connsiteY5" fmla="*/ 1466850 h 1631301"/>
                <a:gd name="connsiteX6" fmla="*/ 172565 w 406464"/>
                <a:gd name="connsiteY6" fmla="*/ 1566862 h 1631301"/>
                <a:gd name="connsiteX7" fmla="*/ 286865 w 406464"/>
                <a:gd name="connsiteY7" fmla="*/ 1624012 h 1631301"/>
                <a:gd name="connsiteX8" fmla="*/ 348777 w 406464"/>
                <a:gd name="connsiteY8" fmla="*/ 1400175 h 1631301"/>
                <a:gd name="connsiteX9" fmla="*/ 382115 w 406464"/>
                <a:gd name="connsiteY9" fmla="*/ 1166812 h 1631301"/>
                <a:gd name="connsiteX10" fmla="*/ 405927 w 406464"/>
                <a:gd name="connsiteY10" fmla="*/ 366712 h 1631301"/>
                <a:gd name="connsiteX11" fmla="*/ 396402 w 406464"/>
                <a:gd name="connsiteY11" fmla="*/ 0 h 1631301"/>
                <a:gd name="connsiteX0" fmla="*/ 210665 w 406464"/>
                <a:gd name="connsiteY0" fmla="*/ 42862 h 1631301"/>
                <a:gd name="connsiteX1" fmla="*/ 77315 w 406464"/>
                <a:gd name="connsiteY1" fmla="*/ 576262 h 1631301"/>
                <a:gd name="connsiteX2" fmla="*/ 10640 w 406464"/>
                <a:gd name="connsiteY2" fmla="*/ 833437 h 1631301"/>
                <a:gd name="connsiteX3" fmla="*/ 5877 w 406464"/>
                <a:gd name="connsiteY3" fmla="*/ 1042987 h 1631301"/>
                <a:gd name="connsiteX4" fmla="*/ 67790 w 406464"/>
                <a:gd name="connsiteY4" fmla="*/ 1285875 h 1631301"/>
                <a:gd name="connsiteX5" fmla="*/ 129702 w 406464"/>
                <a:gd name="connsiteY5" fmla="*/ 1466850 h 1631301"/>
                <a:gd name="connsiteX6" fmla="*/ 172565 w 406464"/>
                <a:gd name="connsiteY6" fmla="*/ 1566862 h 1631301"/>
                <a:gd name="connsiteX7" fmla="*/ 286865 w 406464"/>
                <a:gd name="connsiteY7" fmla="*/ 1624012 h 1631301"/>
                <a:gd name="connsiteX8" fmla="*/ 348777 w 406464"/>
                <a:gd name="connsiteY8" fmla="*/ 1400175 h 1631301"/>
                <a:gd name="connsiteX9" fmla="*/ 382115 w 406464"/>
                <a:gd name="connsiteY9" fmla="*/ 1166812 h 1631301"/>
                <a:gd name="connsiteX10" fmla="*/ 405927 w 406464"/>
                <a:gd name="connsiteY10" fmla="*/ 366712 h 1631301"/>
                <a:gd name="connsiteX11" fmla="*/ 396402 w 406464"/>
                <a:gd name="connsiteY11" fmla="*/ 0 h 1631301"/>
                <a:gd name="connsiteX0" fmla="*/ 206704 w 402503"/>
                <a:gd name="connsiteY0" fmla="*/ 42862 h 1631301"/>
                <a:gd name="connsiteX1" fmla="*/ 73354 w 402503"/>
                <a:gd name="connsiteY1" fmla="*/ 576262 h 1631301"/>
                <a:gd name="connsiteX2" fmla="*/ 20967 w 402503"/>
                <a:gd name="connsiteY2" fmla="*/ 814387 h 1631301"/>
                <a:gd name="connsiteX3" fmla="*/ 1916 w 402503"/>
                <a:gd name="connsiteY3" fmla="*/ 1042987 h 1631301"/>
                <a:gd name="connsiteX4" fmla="*/ 63829 w 402503"/>
                <a:gd name="connsiteY4" fmla="*/ 1285875 h 1631301"/>
                <a:gd name="connsiteX5" fmla="*/ 125741 w 402503"/>
                <a:gd name="connsiteY5" fmla="*/ 1466850 h 1631301"/>
                <a:gd name="connsiteX6" fmla="*/ 168604 w 402503"/>
                <a:gd name="connsiteY6" fmla="*/ 1566862 h 1631301"/>
                <a:gd name="connsiteX7" fmla="*/ 282904 w 402503"/>
                <a:gd name="connsiteY7" fmla="*/ 1624012 h 1631301"/>
                <a:gd name="connsiteX8" fmla="*/ 344816 w 402503"/>
                <a:gd name="connsiteY8" fmla="*/ 1400175 h 1631301"/>
                <a:gd name="connsiteX9" fmla="*/ 378154 w 402503"/>
                <a:gd name="connsiteY9" fmla="*/ 1166812 h 1631301"/>
                <a:gd name="connsiteX10" fmla="*/ 401966 w 402503"/>
                <a:gd name="connsiteY10" fmla="*/ 366712 h 1631301"/>
                <a:gd name="connsiteX11" fmla="*/ 392441 w 402503"/>
                <a:gd name="connsiteY11" fmla="*/ 0 h 1631301"/>
                <a:gd name="connsiteX0" fmla="*/ 206704 w 402503"/>
                <a:gd name="connsiteY0" fmla="*/ 42862 h 1628018"/>
                <a:gd name="connsiteX1" fmla="*/ 73354 w 402503"/>
                <a:gd name="connsiteY1" fmla="*/ 576262 h 1628018"/>
                <a:gd name="connsiteX2" fmla="*/ 20967 w 402503"/>
                <a:gd name="connsiteY2" fmla="*/ 814387 h 1628018"/>
                <a:gd name="connsiteX3" fmla="*/ 1916 w 402503"/>
                <a:gd name="connsiteY3" fmla="*/ 1042987 h 1628018"/>
                <a:gd name="connsiteX4" fmla="*/ 63829 w 402503"/>
                <a:gd name="connsiteY4" fmla="*/ 1285875 h 1628018"/>
                <a:gd name="connsiteX5" fmla="*/ 125741 w 402503"/>
                <a:gd name="connsiteY5" fmla="*/ 1466850 h 1628018"/>
                <a:gd name="connsiteX6" fmla="*/ 168604 w 402503"/>
                <a:gd name="connsiteY6" fmla="*/ 1538287 h 1628018"/>
                <a:gd name="connsiteX7" fmla="*/ 282904 w 402503"/>
                <a:gd name="connsiteY7" fmla="*/ 1624012 h 1628018"/>
                <a:gd name="connsiteX8" fmla="*/ 344816 w 402503"/>
                <a:gd name="connsiteY8" fmla="*/ 1400175 h 1628018"/>
                <a:gd name="connsiteX9" fmla="*/ 378154 w 402503"/>
                <a:gd name="connsiteY9" fmla="*/ 1166812 h 1628018"/>
                <a:gd name="connsiteX10" fmla="*/ 401966 w 402503"/>
                <a:gd name="connsiteY10" fmla="*/ 366712 h 1628018"/>
                <a:gd name="connsiteX11" fmla="*/ 392441 w 402503"/>
                <a:gd name="connsiteY11" fmla="*/ 0 h 1628018"/>
                <a:gd name="connsiteX0" fmla="*/ 206704 w 402503"/>
                <a:gd name="connsiteY0" fmla="*/ 42862 h 1628378"/>
                <a:gd name="connsiteX1" fmla="*/ 73354 w 402503"/>
                <a:gd name="connsiteY1" fmla="*/ 576262 h 1628378"/>
                <a:gd name="connsiteX2" fmla="*/ 20967 w 402503"/>
                <a:gd name="connsiteY2" fmla="*/ 814387 h 1628378"/>
                <a:gd name="connsiteX3" fmla="*/ 1916 w 402503"/>
                <a:gd name="connsiteY3" fmla="*/ 1042987 h 1628378"/>
                <a:gd name="connsiteX4" fmla="*/ 63829 w 402503"/>
                <a:gd name="connsiteY4" fmla="*/ 1285875 h 1628378"/>
                <a:gd name="connsiteX5" fmla="*/ 101929 w 402503"/>
                <a:gd name="connsiteY5" fmla="*/ 1414463 h 1628378"/>
                <a:gd name="connsiteX6" fmla="*/ 168604 w 402503"/>
                <a:gd name="connsiteY6" fmla="*/ 1538287 h 1628378"/>
                <a:gd name="connsiteX7" fmla="*/ 282904 w 402503"/>
                <a:gd name="connsiteY7" fmla="*/ 1624012 h 1628378"/>
                <a:gd name="connsiteX8" fmla="*/ 344816 w 402503"/>
                <a:gd name="connsiteY8" fmla="*/ 1400175 h 1628378"/>
                <a:gd name="connsiteX9" fmla="*/ 378154 w 402503"/>
                <a:gd name="connsiteY9" fmla="*/ 1166812 h 1628378"/>
                <a:gd name="connsiteX10" fmla="*/ 401966 w 402503"/>
                <a:gd name="connsiteY10" fmla="*/ 366712 h 1628378"/>
                <a:gd name="connsiteX11" fmla="*/ 392441 w 402503"/>
                <a:gd name="connsiteY11" fmla="*/ 0 h 1628378"/>
                <a:gd name="connsiteX0" fmla="*/ 206704 w 402503"/>
                <a:gd name="connsiteY0" fmla="*/ 42862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44816 w 402503"/>
                <a:gd name="connsiteY8" fmla="*/ 1400175 h 1583982"/>
                <a:gd name="connsiteX9" fmla="*/ 378154 w 402503"/>
                <a:gd name="connsiteY9" fmla="*/ 1166812 h 1583982"/>
                <a:gd name="connsiteX10" fmla="*/ 401966 w 402503"/>
                <a:gd name="connsiteY10" fmla="*/ 366712 h 1583982"/>
                <a:gd name="connsiteX11" fmla="*/ 392441 w 402503"/>
                <a:gd name="connsiteY11" fmla="*/ 0 h 1583982"/>
                <a:gd name="connsiteX0" fmla="*/ 206704 w 402503"/>
                <a:gd name="connsiteY0" fmla="*/ 42862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44816 w 402503"/>
                <a:gd name="connsiteY8" fmla="*/ 1400175 h 1583982"/>
                <a:gd name="connsiteX9" fmla="*/ 359104 w 402503"/>
                <a:gd name="connsiteY9" fmla="*/ 1195387 h 1583982"/>
                <a:gd name="connsiteX10" fmla="*/ 378154 w 402503"/>
                <a:gd name="connsiteY10" fmla="*/ 1166812 h 1583982"/>
                <a:gd name="connsiteX11" fmla="*/ 401966 w 402503"/>
                <a:gd name="connsiteY11" fmla="*/ 366712 h 1583982"/>
                <a:gd name="connsiteX12" fmla="*/ 392441 w 402503"/>
                <a:gd name="connsiteY12" fmla="*/ 0 h 1583982"/>
                <a:gd name="connsiteX0" fmla="*/ 206704 w 402503"/>
                <a:gd name="connsiteY0" fmla="*/ 42862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25766 w 402503"/>
                <a:gd name="connsiteY8" fmla="*/ 1400175 h 1583982"/>
                <a:gd name="connsiteX9" fmla="*/ 359104 w 402503"/>
                <a:gd name="connsiteY9" fmla="*/ 1195387 h 1583982"/>
                <a:gd name="connsiteX10" fmla="*/ 378154 w 402503"/>
                <a:gd name="connsiteY10" fmla="*/ 1166812 h 1583982"/>
                <a:gd name="connsiteX11" fmla="*/ 401966 w 402503"/>
                <a:gd name="connsiteY11" fmla="*/ 366712 h 1583982"/>
                <a:gd name="connsiteX12" fmla="*/ 392441 w 402503"/>
                <a:gd name="connsiteY12" fmla="*/ 0 h 15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503" h="1583982">
                  <a:moveTo>
                    <a:pt x="206704" y="42862"/>
                  </a:moveTo>
                  <a:cubicBezTo>
                    <a:pt x="156697" y="243681"/>
                    <a:pt x="104310" y="447675"/>
                    <a:pt x="73354" y="576262"/>
                  </a:cubicBezTo>
                  <a:cubicBezTo>
                    <a:pt x="42398" y="704849"/>
                    <a:pt x="32873" y="736600"/>
                    <a:pt x="20967" y="814387"/>
                  </a:cubicBezTo>
                  <a:cubicBezTo>
                    <a:pt x="9061" y="892174"/>
                    <a:pt x="-5228" y="964406"/>
                    <a:pt x="1916" y="1042987"/>
                  </a:cubicBezTo>
                  <a:cubicBezTo>
                    <a:pt x="9060" y="1121568"/>
                    <a:pt x="47160" y="1223962"/>
                    <a:pt x="63829" y="1285875"/>
                  </a:cubicBezTo>
                  <a:cubicBezTo>
                    <a:pt x="80498" y="1347788"/>
                    <a:pt x="84467" y="1372394"/>
                    <a:pt x="101929" y="1414463"/>
                  </a:cubicBezTo>
                  <a:cubicBezTo>
                    <a:pt x="119392" y="1456532"/>
                    <a:pt x="137648" y="1511300"/>
                    <a:pt x="168604" y="1538287"/>
                  </a:cubicBezTo>
                  <a:cubicBezTo>
                    <a:pt x="199560" y="1565274"/>
                    <a:pt x="261473" y="1599406"/>
                    <a:pt x="287667" y="1576387"/>
                  </a:cubicBezTo>
                  <a:cubicBezTo>
                    <a:pt x="313861" y="1553368"/>
                    <a:pt x="313860" y="1463675"/>
                    <a:pt x="325766" y="1400175"/>
                  </a:cubicBezTo>
                  <a:cubicBezTo>
                    <a:pt x="337672" y="1336675"/>
                    <a:pt x="353548" y="1234281"/>
                    <a:pt x="359104" y="1195387"/>
                  </a:cubicBezTo>
                  <a:cubicBezTo>
                    <a:pt x="364660" y="1156493"/>
                    <a:pt x="371010" y="1304924"/>
                    <a:pt x="378154" y="1166812"/>
                  </a:cubicBezTo>
                  <a:cubicBezTo>
                    <a:pt x="385298" y="1028700"/>
                    <a:pt x="399585" y="561181"/>
                    <a:pt x="401966" y="366712"/>
                  </a:cubicBezTo>
                  <a:cubicBezTo>
                    <a:pt x="404347" y="172243"/>
                    <a:pt x="398394" y="86121"/>
                    <a:pt x="392441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47867" y="8323819"/>
              <a:ext cx="368934" cy="1557106"/>
            </a:xfrm>
            <a:custGeom>
              <a:avLst/>
              <a:gdLst>
                <a:gd name="connsiteX0" fmla="*/ 210665 w 406464"/>
                <a:gd name="connsiteY0" fmla="*/ 42862 h 1631301"/>
                <a:gd name="connsiteX1" fmla="*/ 77315 w 406464"/>
                <a:gd name="connsiteY1" fmla="*/ 576262 h 1631301"/>
                <a:gd name="connsiteX2" fmla="*/ 10640 w 406464"/>
                <a:gd name="connsiteY2" fmla="*/ 833437 h 1631301"/>
                <a:gd name="connsiteX3" fmla="*/ 5877 w 406464"/>
                <a:gd name="connsiteY3" fmla="*/ 1052512 h 1631301"/>
                <a:gd name="connsiteX4" fmla="*/ 67790 w 406464"/>
                <a:gd name="connsiteY4" fmla="*/ 1285875 h 1631301"/>
                <a:gd name="connsiteX5" fmla="*/ 129702 w 406464"/>
                <a:gd name="connsiteY5" fmla="*/ 1466850 h 1631301"/>
                <a:gd name="connsiteX6" fmla="*/ 172565 w 406464"/>
                <a:gd name="connsiteY6" fmla="*/ 1566862 h 1631301"/>
                <a:gd name="connsiteX7" fmla="*/ 286865 w 406464"/>
                <a:gd name="connsiteY7" fmla="*/ 1624012 h 1631301"/>
                <a:gd name="connsiteX8" fmla="*/ 348777 w 406464"/>
                <a:gd name="connsiteY8" fmla="*/ 1400175 h 1631301"/>
                <a:gd name="connsiteX9" fmla="*/ 382115 w 406464"/>
                <a:gd name="connsiteY9" fmla="*/ 1166812 h 1631301"/>
                <a:gd name="connsiteX10" fmla="*/ 405927 w 406464"/>
                <a:gd name="connsiteY10" fmla="*/ 366712 h 1631301"/>
                <a:gd name="connsiteX11" fmla="*/ 396402 w 406464"/>
                <a:gd name="connsiteY11" fmla="*/ 0 h 1631301"/>
                <a:gd name="connsiteX0" fmla="*/ 210665 w 406464"/>
                <a:gd name="connsiteY0" fmla="*/ 42862 h 1631301"/>
                <a:gd name="connsiteX1" fmla="*/ 77315 w 406464"/>
                <a:gd name="connsiteY1" fmla="*/ 576262 h 1631301"/>
                <a:gd name="connsiteX2" fmla="*/ 10640 w 406464"/>
                <a:gd name="connsiteY2" fmla="*/ 833437 h 1631301"/>
                <a:gd name="connsiteX3" fmla="*/ 5877 w 406464"/>
                <a:gd name="connsiteY3" fmla="*/ 1042987 h 1631301"/>
                <a:gd name="connsiteX4" fmla="*/ 67790 w 406464"/>
                <a:gd name="connsiteY4" fmla="*/ 1285875 h 1631301"/>
                <a:gd name="connsiteX5" fmla="*/ 129702 w 406464"/>
                <a:gd name="connsiteY5" fmla="*/ 1466850 h 1631301"/>
                <a:gd name="connsiteX6" fmla="*/ 172565 w 406464"/>
                <a:gd name="connsiteY6" fmla="*/ 1566862 h 1631301"/>
                <a:gd name="connsiteX7" fmla="*/ 286865 w 406464"/>
                <a:gd name="connsiteY7" fmla="*/ 1624012 h 1631301"/>
                <a:gd name="connsiteX8" fmla="*/ 348777 w 406464"/>
                <a:gd name="connsiteY8" fmla="*/ 1400175 h 1631301"/>
                <a:gd name="connsiteX9" fmla="*/ 382115 w 406464"/>
                <a:gd name="connsiteY9" fmla="*/ 1166812 h 1631301"/>
                <a:gd name="connsiteX10" fmla="*/ 405927 w 406464"/>
                <a:gd name="connsiteY10" fmla="*/ 366712 h 1631301"/>
                <a:gd name="connsiteX11" fmla="*/ 396402 w 406464"/>
                <a:gd name="connsiteY11" fmla="*/ 0 h 1631301"/>
                <a:gd name="connsiteX0" fmla="*/ 210665 w 406464"/>
                <a:gd name="connsiteY0" fmla="*/ 42862 h 1631301"/>
                <a:gd name="connsiteX1" fmla="*/ 77315 w 406464"/>
                <a:gd name="connsiteY1" fmla="*/ 576262 h 1631301"/>
                <a:gd name="connsiteX2" fmla="*/ 10640 w 406464"/>
                <a:gd name="connsiteY2" fmla="*/ 833437 h 1631301"/>
                <a:gd name="connsiteX3" fmla="*/ 5877 w 406464"/>
                <a:gd name="connsiteY3" fmla="*/ 1042987 h 1631301"/>
                <a:gd name="connsiteX4" fmla="*/ 67790 w 406464"/>
                <a:gd name="connsiteY4" fmla="*/ 1285875 h 1631301"/>
                <a:gd name="connsiteX5" fmla="*/ 129702 w 406464"/>
                <a:gd name="connsiteY5" fmla="*/ 1466850 h 1631301"/>
                <a:gd name="connsiteX6" fmla="*/ 172565 w 406464"/>
                <a:gd name="connsiteY6" fmla="*/ 1566862 h 1631301"/>
                <a:gd name="connsiteX7" fmla="*/ 286865 w 406464"/>
                <a:gd name="connsiteY7" fmla="*/ 1624012 h 1631301"/>
                <a:gd name="connsiteX8" fmla="*/ 348777 w 406464"/>
                <a:gd name="connsiteY8" fmla="*/ 1400175 h 1631301"/>
                <a:gd name="connsiteX9" fmla="*/ 382115 w 406464"/>
                <a:gd name="connsiteY9" fmla="*/ 1166812 h 1631301"/>
                <a:gd name="connsiteX10" fmla="*/ 405927 w 406464"/>
                <a:gd name="connsiteY10" fmla="*/ 366712 h 1631301"/>
                <a:gd name="connsiteX11" fmla="*/ 396402 w 406464"/>
                <a:gd name="connsiteY11" fmla="*/ 0 h 1631301"/>
                <a:gd name="connsiteX0" fmla="*/ 206704 w 402503"/>
                <a:gd name="connsiteY0" fmla="*/ 42862 h 1631301"/>
                <a:gd name="connsiteX1" fmla="*/ 73354 w 402503"/>
                <a:gd name="connsiteY1" fmla="*/ 576262 h 1631301"/>
                <a:gd name="connsiteX2" fmla="*/ 20967 w 402503"/>
                <a:gd name="connsiteY2" fmla="*/ 814387 h 1631301"/>
                <a:gd name="connsiteX3" fmla="*/ 1916 w 402503"/>
                <a:gd name="connsiteY3" fmla="*/ 1042987 h 1631301"/>
                <a:gd name="connsiteX4" fmla="*/ 63829 w 402503"/>
                <a:gd name="connsiteY4" fmla="*/ 1285875 h 1631301"/>
                <a:gd name="connsiteX5" fmla="*/ 125741 w 402503"/>
                <a:gd name="connsiteY5" fmla="*/ 1466850 h 1631301"/>
                <a:gd name="connsiteX6" fmla="*/ 168604 w 402503"/>
                <a:gd name="connsiteY6" fmla="*/ 1566862 h 1631301"/>
                <a:gd name="connsiteX7" fmla="*/ 282904 w 402503"/>
                <a:gd name="connsiteY7" fmla="*/ 1624012 h 1631301"/>
                <a:gd name="connsiteX8" fmla="*/ 344816 w 402503"/>
                <a:gd name="connsiteY8" fmla="*/ 1400175 h 1631301"/>
                <a:gd name="connsiteX9" fmla="*/ 378154 w 402503"/>
                <a:gd name="connsiteY9" fmla="*/ 1166812 h 1631301"/>
                <a:gd name="connsiteX10" fmla="*/ 401966 w 402503"/>
                <a:gd name="connsiteY10" fmla="*/ 366712 h 1631301"/>
                <a:gd name="connsiteX11" fmla="*/ 392441 w 402503"/>
                <a:gd name="connsiteY11" fmla="*/ 0 h 1631301"/>
                <a:gd name="connsiteX0" fmla="*/ 206704 w 402503"/>
                <a:gd name="connsiteY0" fmla="*/ 42862 h 1628018"/>
                <a:gd name="connsiteX1" fmla="*/ 73354 w 402503"/>
                <a:gd name="connsiteY1" fmla="*/ 576262 h 1628018"/>
                <a:gd name="connsiteX2" fmla="*/ 20967 w 402503"/>
                <a:gd name="connsiteY2" fmla="*/ 814387 h 1628018"/>
                <a:gd name="connsiteX3" fmla="*/ 1916 w 402503"/>
                <a:gd name="connsiteY3" fmla="*/ 1042987 h 1628018"/>
                <a:gd name="connsiteX4" fmla="*/ 63829 w 402503"/>
                <a:gd name="connsiteY4" fmla="*/ 1285875 h 1628018"/>
                <a:gd name="connsiteX5" fmla="*/ 125741 w 402503"/>
                <a:gd name="connsiteY5" fmla="*/ 1466850 h 1628018"/>
                <a:gd name="connsiteX6" fmla="*/ 168604 w 402503"/>
                <a:gd name="connsiteY6" fmla="*/ 1538287 h 1628018"/>
                <a:gd name="connsiteX7" fmla="*/ 282904 w 402503"/>
                <a:gd name="connsiteY7" fmla="*/ 1624012 h 1628018"/>
                <a:gd name="connsiteX8" fmla="*/ 344816 w 402503"/>
                <a:gd name="connsiteY8" fmla="*/ 1400175 h 1628018"/>
                <a:gd name="connsiteX9" fmla="*/ 378154 w 402503"/>
                <a:gd name="connsiteY9" fmla="*/ 1166812 h 1628018"/>
                <a:gd name="connsiteX10" fmla="*/ 401966 w 402503"/>
                <a:gd name="connsiteY10" fmla="*/ 366712 h 1628018"/>
                <a:gd name="connsiteX11" fmla="*/ 392441 w 402503"/>
                <a:gd name="connsiteY11" fmla="*/ 0 h 1628018"/>
                <a:gd name="connsiteX0" fmla="*/ 206704 w 402503"/>
                <a:gd name="connsiteY0" fmla="*/ 42862 h 1628378"/>
                <a:gd name="connsiteX1" fmla="*/ 73354 w 402503"/>
                <a:gd name="connsiteY1" fmla="*/ 576262 h 1628378"/>
                <a:gd name="connsiteX2" fmla="*/ 20967 w 402503"/>
                <a:gd name="connsiteY2" fmla="*/ 814387 h 1628378"/>
                <a:gd name="connsiteX3" fmla="*/ 1916 w 402503"/>
                <a:gd name="connsiteY3" fmla="*/ 1042987 h 1628378"/>
                <a:gd name="connsiteX4" fmla="*/ 63829 w 402503"/>
                <a:gd name="connsiteY4" fmla="*/ 1285875 h 1628378"/>
                <a:gd name="connsiteX5" fmla="*/ 101929 w 402503"/>
                <a:gd name="connsiteY5" fmla="*/ 1414463 h 1628378"/>
                <a:gd name="connsiteX6" fmla="*/ 168604 w 402503"/>
                <a:gd name="connsiteY6" fmla="*/ 1538287 h 1628378"/>
                <a:gd name="connsiteX7" fmla="*/ 282904 w 402503"/>
                <a:gd name="connsiteY7" fmla="*/ 1624012 h 1628378"/>
                <a:gd name="connsiteX8" fmla="*/ 344816 w 402503"/>
                <a:gd name="connsiteY8" fmla="*/ 1400175 h 1628378"/>
                <a:gd name="connsiteX9" fmla="*/ 378154 w 402503"/>
                <a:gd name="connsiteY9" fmla="*/ 1166812 h 1628378"/>
                <a:gd name="connsiteX10" fmla="*/ 401966 w 402503"/>
                <a:gd name="connsiteY10" fmla="*/ 366712 h 1628378"/>
                <a:gd name="connsiteX11" fmla="*/ 392441 w 402503"/>
                <a:gd name="connsiteY11" fmla="*/ 0 h 1628378"/>
                <a:gd name="connsiteX0" fmla="*/ 206704 w 402503"/>
                <a:gd name="connsiteY0" fmla="*/ 42862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44816 w 402503"/>
                <a:gd name="connsiteY8" fmla="*/ 1400175 h 1583982"/>
                <a:gd name="connsiteX9" fmla="*/ 378154 w 402503"/>
                <a:gd name="connsiteY9" fmla="*/ 1166812 h 1583982"/>
                <a:gd name="connsiteX10" fmla="*/ 401966 w 402503"/>
                <a:gd name="connsiteY10" fmla="*/ 366712 h 1583982"/>
                <a:gd name="connsiteX11" fmla="*/ 392441 w 402503"/>
                <a:gd name="connsiteY11" fmla="*/ 0 h 1583982"/>
                <a:gd name="connsiteX0" fmla="*/ 206704 w 402503"/>
                <a:gd name="connsiteY0" fmla="*/ 42862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44816 w 402503"/>
                <a:gd name="connsiteY8" fmla="*/ 1400175 h 1583982"/>
                <a:gd name="connsiteX9" fmla="*/ 359104 w 402503"/>
                <a:gd name="connsiteY9" fmla="*/ 1195387 h 1583982"/>
                <a:gd name="connsiteX10" fmla="*/ 378154 w 402503"/>
                <a:gd name="connsiteY10" fmla="*/ 1166812 h 1583982"/>
                <a:gd name="connsiteX11" fmla="*/ 401966 w 402503"/>
                <a:gd name="connsiteY11" fmla="*/ 366712 h 1583982"/>
                <a:gd name="connsiteX12" fmla="*/ 392441 w 402503"/>
                <a:gd name="connsiteY12" fmla="*/ 0 h 1583982"/>
                <a:gd name="connsiteX0" fmla="*/ 206704 w 402503"/>
                <a:gd name="connsiteY0" fmla="*/ 42862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25766 w 402503"/>
                <a:gd name="connsiteY8" fmla="*/ 1400175 h 1583982"/>
                <a:gd name="connsiteX9" fmla="*/ 359104 w 402503"/>
                <a:gd name="connsiteY9" fmla="*/ 1195387 h 1583982"/>
                <a:gd name="connsiteX10" fmla="*/ 378154 w 402503"/>
                <a:gd name="connsiteY10" fmla="*/ 1166812 h 1583982"/>
                <a:gd name="connsiteX11" fmla="*/ 401966 w 402503"/>
                <a:gd name="connsiteY11" fmla="*/ 366712 h 1583982"/>
                <a:gd name="connsiteX12" fmla="*/ 392441 w 402503"/>
                <a:gd name="connsiteY12" fmla="*/ 0 h 1583982"/>
                <a:gd name="connsiteX0" fmla="*/ 125742 w 402503"/>
                <a:gd name="connsiteY0" fmla="*/ 9524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25766 w 402503"/>
                <a:gd name="connsiteY8" fmla="*/ 1400175 h 1583982"/>
                <a:gd name="connsiteX9" fmla="*/ 359104 w 402503"/>
                <a:gd name="connsiteY9" fmla="*/ 1195387 h 1583982"/>
                <a:gd name="connsiteX10" fmla="*/ 378154 w 402503"/>
                <a:gd name="connsiteY10" fmla="*/ 1166812 h 1583982"/>
                <a:gd name="connsiteX11" fmla="*/ 401966 w 402503"/>
                <a:gd name="connsiteY11" fmla="*/ 366712 h 1583982"/>
                <a:gd name="connsiteX12" fmla="*/ 392441 w 402503"/>
                <a:gd name="connsiteY12" fmla="*/ 0 h 1583982"/>
                <a:gd name="connsiteX0" fmla="*/ 124145 w 400906"/>
                <a:gd name="connsiteY0" fmla="*/ 9524 h 1583982"/>
                <a:gd name="connsiteX1" fmla="*/ 71757 w 400906"/>
                <a:gd name="connsiteY1" fmla="*/ 576262 h 1583982"/>
                <a:gd name="connsiteX2" fmla="*/ 90807 w 400906"/>
                <a:gd name="connsiteY2" fmla="*/ 819150 h 1583982"/>
                <a:gd name="connsiteX3" fmla="*/ 319 w 400906"/>
                <a:gd name="connsiteY3" fmla="*/ 1042987 h 1583982"/>
                <a:gd name="connsiteX4" fmla="*/ 62232 w 400906"/>
                <a:gd name="connsiteY4" fmla="*/ 1285875 h 1583982"/>
                <a:gd name="connsiteX5" fmla="*/ 100332 w 400906"/>
                <a:gd name="connsiteY5" fmla="*/ 1414463 h 1583982"/>
                <a:gd name="connsiteX6" fmla="*/ 167007 w 400906"/>
                <a:gd name="connsiteY6" fmla="*/ 1538287 h 1583982"/>
                <a:gd name="connsiteX7" fmla="*/ 286070 w 400906"/>
                <a:gd name="connsiteY7" fmla="*/ 1576387 h 1583982"/>
                <a:gd name="connsiteX8" fmla="*/ 324169 w 400906"/>
                <a:gd name="connsiteY8" fmla="*/ 1400175 h 1583982"/>
                <a:gd name="connsiteX9" fmla="*/ 357507 w 400906"/>
                <a:gd name="connsiteY9" fmla="*/ 1195387 h 1583982"/>
                <a:gd name="connsiteX10" fmla="*/ 376557 w 400906"/>
                <a:gd name="connsiteY10" fmla="*/ 1166812 h 1583982"/>
                <a:gd name="connsiteX11" fmla="*/ 400369 w 400906"/>
                <a:gd name="connsiteY11" fmla="*/ 366712 h 1583982"/>
                <a:gd name="connsiteX12" fmla="*/ 390844 w 400906"/>
                <a:gd name="connsiteY12" fmla="*/ 0 h 1583982"/>
                <a:gd name="connsiteX0" fmla="*/ 62297 w 339058"/>
                <a:gd name="connsiteY0" fmla="*/ 9524 h 1583982"/>
                <a:gd name="connsiteX1" fmla="*/ 9909 w 339058"/>
                <a:gd name="connsiteY1" fmla="*/ 576262 h 1583982"/>
                <a:gd name="connsiteX2" fmla="*/ 28959 w 339058"/>
                <a:gd name="connsiteY2" fmla="*/ 819150 h 1583982"/>
                <a:gd name="connsiteX3" fmla="*/ 19433 w 339058"/>
                <a:gd name="connsiteY3" fmla="*/ 1090612 h 1583982"/>
                <a:gd name="connsiteX4" fmla="*/ 384 w 339058"/>
                <a:gd name="connsiteY4" fmla="*/ 1285875 h 1583982"/>
                <a:gd name="connsiteX5" fmla="*/ 38484 w 339058"/>
                <a:gd name="connsiteY5" fmla="*/ 1414463 h 1583982"/>
                <a:gd name="connsiteX6" fmla="*/ 105159 w 339058"/>
                <a:gd name="connsiteY6" fmla="*/ 1538287 h 1583982"/>
                <a:gd name="connsiteX7" fmla="*/ 224222 w 339058"/>
                <a:gd name="connsiteY7" fmla="*/ 1576387 h 1583982"/>
                <a:gd name="connsiteX8" fmla="*/ 262321 w 339058"/>
                <a:gd name="connsiteY8" fmla="*/ 1400175 h 1583982"/>
                <a:gd name="connsiteX9" fmla="*/ 295659 w 339058"/>
                <a:gd name="connsiteY9" fmla="*/ 1195387 h 1583982"/>
                <a:gd name="connsiteX10" fmla="*/ 314709 w 339058"/>
                <a:gd name="connsiteY10" fmla="*/ 1166812 h 1583982"/>
                <a:gd name="connsiteX11" fmla="*/ 338521 w 339058"/>
                <a:gd name="connsiteY11" fmla="*/ 366712 h 1583982"/>
                <a:gd name="connsiteX12" fmla="*/ 328996 w 339058"/>
                <a:gd name="connsiteY12" fmla="*/ 0 h 1583982"/>
                <a:gd name="connsiteX0" fmla="*/ 53252 w 330013"/>
                <a:gd name="connsiteY0" fmla="*/ 9524 h 1583982"/>
                <a:gd name="connsiteX1" fmla="*/ 864 w 330013"/>
                <a:gd name="connsiteY1" fmla="*/ 576262 h 1583982"/>
                <a:gd name="connsiteX2" fmla="*/ 19914 w 330013"/>
                <a:gd name="connsiteY2" fmla="*/ 819150 h 1583982"/>
                <a:gd name="connsiteX3" fmla="*/ 10388 w 330013"/>
                <a:gd name="connsiteY3" fmla="*/ 1090612 h 1583982"/>
                <a:gd name="connsiteX4" fmla="*/ 864 w 330013"/>
                <a:gd name="connsiteY4" fmla="*/ 1209675 h 1583982"/>
                <a:gd name="connsiteX5" fmla="*/ 29439 w 330013"/>
                <a:gd name="connsiteY5" fmla="*/ 1414463 h 1583982"/>
                <a:gd name="connsiteX6" fmla="*/ 96114 w 330013"/>
                <a:gd name="connsiteY6" fmla="*/ 1538287 h 1583982"/>
                <a:gd name="connsiteX7" fmla="*/ 215177 w 330013"/>
                <a:gd name="connsiteY7" fmla="*/ 1576387 h 1583982"/>
                <a:gd name="connsiteX8" fmla="*/ 253276 w 330013"/>
                <a:gd name="connsiteY8" fmla="*/ 1400175 h 1583982"/>
                <a:gd name="connsiteX9" fmla="*/ 286614 w 330013"/>
                <a:gd name="connsiteY9" fmla="*/ 1195387 h 1583982"/>
                <a:gd name="connsiteX10" fmla="*/ 305664 w 330013"/>
                <a:gd name="connsiteY10" fmla="*/ 1166812 h 1583982"/>
                <a:gd name="connsiteX11" fmla="*/ 329476 w 330013"/>
                <a:gd name="connsiteY11" fmla="*/ 366712 h 1583982"/>
                <a:gd name="connsiteX12" fmla="*/ 319951 w 330013"/>
                <a:gd name="connsiteY12" fmla="*/ 0 h 1583982"/>
                <a:gd name="connsiteX0" fmla="*/ 63573 w 340334"/>
                <a:gd name="connsiteY0" fmla="*/ 9524 h 1584286"/>
                <a:gd name="connsiteX1" fmla="*/ 11185 w 340334"/>
                <a:gd name="connsiteY1" fmla="*/ 576262 h 1584286"/>
                <a:gd name="connsiteX2" fmla="*/ 30235 w 340334"/>
                <a:gd name="connsiteY2" fmla="*/ 819150 h 1584286"/>
                <a:gd name="connsiteX3" fmla="*/ 20709 w 340334"/>
                <a:gd name="connsiteY3" fmla="*/ 1090612 h 1584286"/>
                <a:gd name="connsiteX4" fmla="*/ 11185 w 340334"/>
                <a:gd name="connsiteY4" fmla="*/ 1209675 h 1584286"/>
                <a:gd name="connsiteX5" fmla="*/ 6422 w 340334"/>
                <a:gd name="connsiteY5" fmla="*/ 1400175 h 1584286"/>
                <a:gd name="connsiteX6" fmla="*/ 106435 w 340334"/>
                <a:gd name="connsiteY6" fmla="*/ 1538287 h 1584286"/>
                <a:gd name="connsiteX7" fmla="*/ 225498 w 340334"/>
                <a:gd name="connsiteY7" fmla="*/ 1576387 h 1584286"/>
                <a:gd name="connsiteX8" fmla="*/ 263597 w 340334"/>
                <a:gd name="connsiteY8" fmla="*/ 1400175 h 1584286"/>
                <a:gd name="connsiteX9" fmla="*/ 296935 w 340334"/>
                <a:gd name="connsiteY9" fmla="*/ 1195387 h 1584286"/>
                <a:gd name="connsiteX10" fmla="*/ 315985 w 340334"/>
                <a:gd name="connsiteY10" fmla="*/ 1166812 h 1584286"/>
                <a:gd name="connsiteX11" fmla="*/ 339797 w 340334"/>
                <a:gd name="connsiteY11" fmla="*/ 366712 h 1584286"/>
                <a:gd name="connsiteX12" fmla="*/ 330272 w 340334"/>
                <a:gd name="connsiteY12" fmla="*/ 0 h 1584286"/>
                <a:gd name="connsiteX0" fmla="*/ 63573 w 340334"/>
                <a:gd name="connsiteY0" fmla="*/ 9524 h 1558382"/>
                <a:gd name="connsiteX1" fmla="*/ 11185 w 340334"/>
                <a:gd name="connsiteY1" fmla="*/ 576262 h 1558382"/>
                <a:gd name="connsiteX2" fmla="*/ 30235 w 340334"/>
                <a:gd name="connsiteY2" fmla="*/ 819150 h 1558382"/>
                <a:gd name="connsiteX3" fmla="*/ 20709 w 340334"/>
                <a:gd name="connsiteY3" fmla="*/ 1090612 h 1558382"/>
                <a:gd name="connsiteX4" fmla="*/ 11185 w 340334"/>
                <a:gd name="connsiteY4" fmla="*/ 1209675 h 1558382"/>
                <a:gd name="connsiteX5" fmla="*/ 6422 w 340334"/>
                <a:gd name="connsiteY5" fmla="*/ 1400175 h 1558382"/>
                <a:gd name="connsiteX6" fmla="*/ 106435 w 340334"/>
                <a:gd name="connsiteY6" fmla="*/ 1538287 h 1558382"/>
                <a:gd name="connsiteX7" fmla="*/ 239785 w 340334"/>
                <a:gd name="connsiteY7" fmla="*/ 1543050 h 1558382"/>
                <a:gd name="connsiteX8" fmla="*/ 263597 w 340334"/>
                <a:gd name="connsiteY8" fmla="*/ 1400175 h 1558382"/>
                <a:gd name="connsiteX9" fmla="*/ 296935 w 340334"/>
                <a:gd name="connsiteY9" fmla="*/ 1195387 h 1558382"/>
                <a:gd name="connsiteX10" fmla="*/ 315985 w 340334"/>
                <a:gd name="connsiteY10" fmla="*/ 1166812 h 1558382"/>
                <a:gd name="connsiteX11" fmla="*/ 339797 w 340334"/>
                <a:gd name="connsiteY11" fmla="*/ 366712 h 1558382"/>
                <a:gd name="connsiteX12" fmla="*/ 330272 w 340334"/>
                <a:gd name="connsiteY12" fmla="*/ 0 h 1558382"/>
                <a:gd name="connsiteX0" fmla="*/ 63573 w 340334"/>
                <a:gd name="connsiteY0" fmla="*/ 9524 h 1557106"/>
                <a:gd name="connsiteX1" fmla="*/ 11185 w 340334"/>
                <a:gd name="connsiteY1" fmla="*/ 576262 h 1557106"/>
                <a:gd name="connsiteX2" fmla="*/ 30235 w 340334"/>
                <a:gd name="connsiteY2" fmla="*/ 819150 h 1557106"/>
                <a:gd name="connsiteX3" fmla="*/ 20709 w 340334"/>
                <a:gd name="connsiteY3" fmla="*/ 1090612 h 1557106"/>
                <a:gd name="connsiteX4" fmla="*/ 11185 w 340334"/>
                <a:gd name="connsiteY4" fmla="*/ 1209675 h 1557106"/>
                <a:gd name="connsiteX5" fmla="*/ 6422 w 340334"/>
                <a:gd name="connsiteY5" fmla="*/ 1400175 h 1557106"/>
                <a:gd name="connsiteX6" fmla="*/ 106435 w 340334"/>
                <a:gd name="connsiteY6" fmla="*/ 1538287 h 1557106"/>
                <a:gd name="connsiteX7" fmla="*/ 239785 w 340334"/>
                <a:gd name="connsiteY7" fmla="*/ 1543050 h 1557106"/>
                <a:gd name="connsiteX8" fmla="*/ 320747 w 340334"/>
                <a:gd name="connsiteY8" fmla="*/ 1419225 h 1557106"/>
                <a:gd name="connsiteX9" fmla="*/ 296935 w 340334"/>
                <a:gd name="connsiteY9" fmla="*/ 1195387 h 1557106"/>
                <a:gd name="connsiteX10" fmla="*/ 315985 w 340334"/>
                <a:gd name="connsiteY10" fmla="*/ 1166812 h 1557106"/>
                <a:gd name="connsiteX11" fmla="*/ 339797 w 340334"/>
                <a:gd name="connsiteY11" fmla="*/ 366712 h 1557106"/>
                <a:gd name="connsiteX12" fmla="*/ 330272 w 340334"/>
                <a:gd name="connsiteY12" fmla="*/ 0 h 1557106"/>
                <a:gd name="connsiteX0" fmla="*/ 63573 w 340334"/>
                <a:gd name="connsiteY0" fmla="*/ 9524 h 1557106"/>
                <a:gd name="connsiteX1" fmla="*/ 11185 w 340334"/>
                <a:gd name="connsiteY1" fmla="*/ 576262 h 1557106"/>
                <a:gd name="connsiteX2" fmla="*/ 30235 w 340334"/>
                <a:gd name="connsiteY2" fmla="*/ 819150 h 1557106"/>
                <a:gd name="connsiteX3" fmla="*/ 20709 w 340334"/>
                <a:gd name="connsiteY3" fmla="*/ 1090612 h 1557106"/>
                <a:gd name="connsiteX4" fmla="*/ 11185 w 340334"/>
                <a:gd name="connsiteY4" fmla="*/ 1209675 h 1557106"/>
                <a:gd name="connsiteX5" fmla="*/ 6422 w 340334"/>
                <a:gd name="connsiteY5" fmla="*/ 1400175 h 1557106"/>
                <a:gd name="connsiteX6" fmla="*/ 106435 w 340334"/>
                <a:gd name="connsiteY6" fmla="*/ 1538287 h 1557106"/>
                <a:gd name="connsiteX7" fmla="*/ 239785 w 340334"/>
                <a:gd name="connsiteY7" fmla="*/ 1543050 h 1557106"/>
                <a:gd name="connsiteX8" fmla="*/ 320747 w 340334"/>
                <a:gd name="connsiteY8" fmla="*/ 1419225 h 1557106"/>
                <a:gd name="connsiteX9" fmla="*/ 325510 w 340334"/>
                <a:gd name="connsiteY9" fmla="*/ 1262062 h 1557106"/>
                <a:gd name="connsiteX10" fmla="*/ 315985 w 340334"/>
                <a:gd name="connsiteY10" fmla="*/ 1166812 h 1557106"/>
                <a:gd name="connsiteX11" fmla="*/ 339797 w 340334"/>
                <a:gd name="connsiteY11" fmla="*/ 366712 h 1557106"/>
                <a:gd name="connsiteX12" fmla="*/ 330272 w 340334"/>
                <a:gd name="connsiteY12" fmla="*/ 0 h 1557106"/>
                <a:gd name="connsiteX0" fmla="*/ 71624 w 348385"/>
                <a:gd name="connsiteY0" fmla="*/ 9524 h 1557106"/>
                <a:gd name="connsiteX1" fmla="*/ 19236 w 348385"/>
                <a:gd name="connsiteY1" fmla="*/ 576262 h 1557106"/>
                <a:gd name="connsiteX2" fmla="*/ 186 w 348385"/>
                <a:gd name="connsiteY2" fmla="*/ 819150 h 1557106"/>
                <a:gd name="connsiteX3" fmla="*/ 28760 w 348385"/>
                <a:gd name="connsiteY3" fmla="*/ 1090612 h 1557106"/>
                <a:gd name="connsiteX4" fmla="*/ 19236 w 348385"/>
                <a:gd name="connsiteY4" fmla="*/ 1209675 h 1557106"/>
                <a:gd name="connsiteX5" fmla="*/ 14473 w 348385"/>
                <a:gd name="connsiteY5" fmla="*/ 1400175 h 1557106"/>
                <a:gd name="connsiteX6" fmla="*/ 114486 w 348385"/>
                <a:gd name="connsiteY6" fmla="*/ 1538287 h 1557106"/>
                <a:gd name="connsiteX7" fmla="*/ 247836 w 348385"/>
                <a:gd name="connsiteY7" fmla="*/ 1543050 h 1557106"/>
                <a:gd name="connsiteX8" fmla="*/ 328798 w 348385"/>
                <a:gd name="connsiteY8" fmla="*/ 1419225 h 1557106"/>
                <a:gd name="connsiteX9" fmla="*/ 333561 w 348385"/>
                <a:gd name="connsiteY9" fmla="*/ 1262062 h 1557106"/>
                <a:gd name="connsiteX10" fmla="*/ 324036 w 348385"/>
                <a:gd name="connsiteY10" fmla="*/ 1166812 h 1557106"/>
                <a:gd name="connsiteX11" fmla="*/ 347848 w 348385"/>
                <a:gd name="connsiteY11" fmla="*/ 366712 h 1557106"/>
                <a:gd name="connsiteX12" fmla="*/ 338323 w 348385"/>
                <a:gd name="connsiteY12" fmla="*/ 0 h 1557106"/>
                <a:gd name="connsiteX0" fmla="*/ 75024 w 351785"/>
                <a:gd name="connsiteY0" fmla="*/ 9524 h 1557106"/>
                <a:gd name="connsiteX1" fmla="*/ 8349 w 351785"/>
                <a:gd name="connsiteY1" fmla="*/ 566737 h 1557106"/>
                <a:gd name="connsiteX2" fmla="*/ 3586 w 351785"/>
                <a:gd name="connsiteY2" fmla="*/ 819150 h 1557106"/>
                <a:gd name="connsiteX3" fmla="*/ 32160 w 351785"/>
                <a:gd name="connsiteY3" fmla="*/ 1090612 h 1557106"/>
                <a:gd name="connsiteX4" fmla="*/ 22636 w 351785"/>
                <a:gd name="connsiteY4" fmla="*/ 1209675 h 1557106"/>
                <a:gd name="connsiteX5" fmla="*/ 17873 w 351785"/>
                <a:gd name="connsiteY5" fmla="*/ 1400175 h 1557106"/>
                <a:gd name="connsiteX6" fmla="*/ 117886 w 351785"/>
                <a:gd name="connsiteY6" fmla="*/ 1538287 h 1557106"/>
                <a:gd name="connsiteX7" fmla="*/ 251236 w 351785"/>
                <a:gd name="connsiteY7" fmla="*/ 1543050 h 1557106"/>
                <a:gd name="connsiteX8" fmla="*/ 332198 w 351785"/>
                <a:gd name="connsiteY8" fmla="*/ 1419225 h 1557106"/>
                <a:gd name="connsiteX9" fmla="*/ 336961 w 351785"/>
                <a:gd name="connsiteY9" fmla="*/ 1262062 h 1557106"/>
                <a:gd name="connsiteX10" fmla="*/ 327436 w 351785"/>
                <a:gd name="connsiteY10" fmla="*/ 1166812 h 1557106"/>
                <a:gd name="connsiteX11" fmla="*/ 351248 w 351785"/>
                <a:gd name="connsiteY11" fmla="*/ 366712 h 1557106"/>
                <a:gd name="connsiteX12" fmla="*/ 341723 w 351785"/>
                <a:gd name="connsiteY12" fmla="*/ 0 h 1557106"/>
                <a:gd name="connsiteX0" fmla="*/ 86183 w 362944"/>
                <a:gd name="connsiteY0" fmla="*/ 9524 h 1557106"/>
                <a:gd name="connsiteX1" fmla="*/ 19508 w 362944"/>
                <a:gd name="connsiteY1" fmla="*/ 566737 h 1557106"/>
                <a:gd name="connsiteX2" fmla="*/ 14745 w 362944"/>
                <a:gd name="connsiteY2" fmla="*/ 819150 h 1557106"/>
                <a:gd name="connsiteX3" fmla="*/ 457 w 362944"/>
                <a:gd name="connsiteY3" fmla="*/ 1095374 h 1557106"/>
                <a:gd name="connsiteX4" fmla="*/ 33795 w 362944"/>
                <a:gd name="connsiteY4" fmla="*/ 1209675 h 1557106"/>
                <a:gd name="connsiteX5" fmla="*/ 29032 w 362944"/>
                <a:gd name="connsiteY5" fmla="*/ 1400175 h 1557106"/>
                <a:gd name="connsiteX6" fmla="*/ 129045 w 362944"/>
                <a:gd name="connsiteY6" fmla="*/ 1538287 h 1557106"/>
                <a:gd name="connsiteX7" fmla="*/ 262395 w 362944"/>
                <a:gd name="connsiteY7" fmla="*/ 1543050 h 1557106"/>
                <a:gd name="connsiteX8" fmla="*/ 343357 w 362944"/>
                <a:gd name="connsiteY8" fmla="*/ 1419225 h 1557106"/>
                <a:gd name="connsiteX9" fmla="*/ 348120 w 362944"/>
                <a:gd name="connsiteY9" fmla="*/ 1262062 h 1557106"/>
                <a:gd name="connsiteX10" fmla="*/ 338595 w 362944"/>
                <a:gd name="connsiteY10" fmla="*/ 1166812 h 1557106"/>
                <a:gd name="connsiteX11" fmla="*/ 362407 w 362944"/>
                <a:gd name="connsiteY11" fmla="*/ 366712 h 1557106"/>
                <a:gd name="connsiteX12" fmla="*/ 352882 w 362944"/>
                <a:gd name="connsiteY12" fmla="*/ 0 h 1557106"/>
                <a:gd name="connsiteX0" fmla="*/ 92173 w 368934"/>
                <a:gd name="connsiteY0" fmla="*/ 9524 h 1557106"/>
                <a:gd name="connsiteX1" fmla="*/ 25498 w 368934"/>
                <a:gd name="connsiteY1" fmla="*/ 566737 h 1557106"/>
                <a:gd name="connsiteX2" fmla="*/ 20735 w 368934"/>
                <a:gd name="connsiteY2" fmla="*/ 819150 h 1557106"/>
                <a:gd name="connsiteX3" fmla="*/ 6447 w 368934"/>
                <a:gd name="connsiteY3" fmla="*/ 1095374 h 1557106"/>
                <a:gd name="connsiteX4" fmla="*/ 39785 w 368934"/>
                <a:gd name="connsiteY4" fmla="*/ 1209675 h 1557106"/>
                <a:gd name="connsiteX5" fmla="*/ 33 w 368934"/>
                <a:gd name="connsiteY5" fmla="*/ 1272619 h 1557106"/>
                <a:gd name="connsiteX6" fmla="*/ 35022 w 368934"/>
                <a:gd name="connsiteY6" fmla="*/ 1400175 h 1557106"/>
                <a:gd name="connsiteX7" fmla="*/ 135035 w 368934"/>
                <a:gd name="connsiteY7" fmla="*/ 1538287 h 1557106"/>
                <a:gd name="connsiteX8" fmla="*/ 268385 w 368934"/>
                <a:gd name="connsiteY8" fmla="*/ 1543050 h 1557106"/>
                <a:gd name="connsiteX9" fmla="*/ 349347 w 368934"/>
                <a:gd name="connsiteY9" fmla="*/ 1419225 h 1557106"/>
                <a:gd name="connsiteX10" fmla="*/ 354110 w 368934"/>
                <a:gd name="connsiteY10" fmla="*/ 1262062 h 1557106"/>
                <a:gd name="connsiteX11" fmla="*/ 344585 w 368934"/>
                <a:gd name="connsiteY11" fmla="*/ 1166812 h 1557106"/>
                <a:gd name="connsiteX12" fmla="*/ 368397 w 368934"/>
                <a:gd name="connsiteY12" fmla="*/ 366712 h 1557106"/>
                <a:gd name="connsiteX13" fmla="*/ 358872 w 368934"/>
                <a:gd name="connsiteY13" fmla="*/ 0 h 1557106"/>
                <a:gd name="connsiteX0" fmla="*/ 92173 w 368934"/>
                <a:gd name="connsiteY0" fmla="*/ 9524 h 1557106"/>
                <a:gd name="connsiteX1" fmla="*/ 25498 w 368934"/>
                <a:gd name="connsiteY1" fmla="*/ 566737 h 1557106"/>
                <a:gd name="connsiteX2" fmla="*/ 20735 w 368934"/>
                <a:gd name="connsiteY2" fmla="*/ 819150 h 1557106"/>
                <a:gd name="connsiteX3" fmla="*/ 6447 w 368934"/>
                <a:gd name="connsiteY3" fmla="*/ 1095374 h 1557106"/>
                <a:gd name="connsiteX4" fmla="*/ 1685 w 368934"/>
                <a:gd name="connsiteY4" fmla="*/ 1204913 h 1557106"/>
                <a:gd name="connsiteX5" fmla="*/ 33 w 368934"/>
                <a:gd name="connsiteY5" fmla="*/ 1272619 h 1557106"/>
                <a:gd name="connsiteX6" fmla="*/ 35022 w 368934"/>
                <a:gd name="connsiteY6" fmla="*/ 1400175 h 1557106"/>
                <a:gd name="connsiteX7" fmla="*/ 135035 w 368934"/>
                <a:gd name="connsiteY7" fmla="*/ 1538287 h 1557106"/>
                <a:gd name="connsiteX8" fmla="*/ 268385 w 368934"/>
                <a:gd name="connsiteY8" fmla="*/ 1543050 h 1557106"/>
                <a:gd name="connsiteX9" fmla="*/ 349347 w 368934"/>
                <a:gd name="connsiteY9" fmla="*/ 1419225 h 1557106"/>
                <a:gd name="connsiteX10" fmla="*/ 354110 w 368934"/>
                <a:gd name="connsiteY10" fmla="*/ 1262062 h 1557106"/>
                <a:gd name="connsiteX11" fmla="*/ 344585 w 368934"/>
                <a:gd name="connsiteY11" fmla="*/ 1166812 h 1557106"/>
                <a:gd name="connsiteX12" fmla="*/ 368397 w 368934"/>
                <a:gd name="connsiteY12" fmla="*/ 366712 h 1557106"/>
                <a:gd name="connsiteX13" fmla="*/ 358872 w 368934"/>
                <a:gd name="connsiteY13" fmla="*/ 0 h 1557106"/>
                <a:gd name="connsiteX0" fmla="*/ 154085 w 368934"/>
                <a:gd name="connsiteY0" fmla="*/ 14286 h 1557106"/>
                <a:gd name="connsiteX1" fmla="*/ 25498 w 368934"/>
                <a:gd name="connsiteY1" fmla="*/ 566737 h 1557106"/>
                <a:gd name="connsiteX2" fmla="*/ 20735 w 368934"/>
                <a:gd name="connsiteY2" fmla="*/ 819150 h 1557106"/>
                <a:gd name="connsiteX3" fmla="*/ 6447 w 368934"/>
                <a:gd name="connsiteY3" fmla="*/ 1095374 h 1557106"/>
                <a:gd name="connsiteX4" fmla="*/ 1685 w 368934"/>
                <a:gd name="connsiteY4" fmla="*/ 1204913 h 1557106"/>
                <a:gd name="connsiteX5" fmla="*/ 33 w 368934"/>
                <a:gd name="connsiteY5" fmla="*/ 1272619 h 1557106"/>
                <a:gd name="connsiteX6" fmla="*/ 35022 w 368934"/>
                <a:gd name="connsiteY6" fmla="*/ 1400175 h 1557106"/>
                <a:gd name="connsiteX7" fmla="*/ 135035 w 368934"/>
                <a:gd name="connsiteY7" fmla="*/ 1538287 h 1557106"/>
                <a:gd name="connsiteX8" fmla="*/ 268385 w 368934"/>
                <a:gd name="connsiteY8" fmla="*/ 1543050 h 1557106"/>
                <a:gd name="connsiteX9" fmla="*/ 349347 w 368934"/>
                <a:gd name="connsiteY9" fmla="*/ 1419225 h 1557106"/>
                <a:gd name="connsiteX10" fmla="*/ 354110 w 368934"/>
                <a:gd name="connsiteY10" fmla="*/ 1262062 h 1557106"/>
                <a:gd name="connsiteX11" fmla="*/ 344585 w 368934"/>
                <a:gd name="connsiteY11" fmla="*/ 1166812 h 1557106"/>
                <a:gd name="connsiteX12" fmla="*/ 368397 w 368934"/>
                <a:gd name="connsiteY12" fmla="*/ 366712 h 1557106"/>
                <a:gd name="connsiteX13" fmla="*/ 358872 w 368934"/>
                <a:gd name="connsiteY13" fmla="*/ 0 h 1557106"/>
                <a:gd name="connsiteX0" fmla="*/ 154085 w 368934"/>
                <a:gd name="connsiteY0" fmla="*/ 14286 h 1557106"/>
                <a:gd name="connsiteX1" fmla="*/ 44548 w 368934"/>
                <a:gd name="connsiteY1" fmla="*/ 566737 h 1557106"/>
                <a:gd name="connsiteX2" fmla="*/ 20735 w 368934"/>
                <a:gd name="connsiteY2" fmla="*/ 819150 h 1557106"/>
                <a:gd name="connsiteX3" fmla="*/ 6447 w 368934"/>
                <a:gd name="connsiteY3" fmla="*/ 1095374 h 1557106"/>
                <a:gd name="connsiteX4" fmla="*/ 1685 w 368934"/>
                <a:gd name="connsiteY4" fmla="*/ 1204913 h 1557106"/>
                <a:gd name="connsiteX5" fmla="*/ 33 w 368934"/>
                <a:gd name="connsiteY5" fmla="*/ 1272619 h 1557106"/>
                <a:gd name="connsiteX6" fmla="*/ 35022 w 368934"/>
                <a:gd name="connsiteY6" fmla="*/ 1400175 h 1557106"/>
                <a:gd name="connsiteX7" fmla="*/ 135035 w 368934"/>
                <a:gd name="connsiteY7" fmla="*/ 1538287 h 1557106"/>
                <a:gd name="connsiteX8" fmla="*/ 268385 w 368934"/>
                <a:gd name="connsiteY8" fmla="*/ 1543050 h 1557106"/>
                <a:gd name="connsiteX9" fmla="*/ 349347 w 368934"/>
                <a:gd name="connsiteY9" fmla="*/ 1419225 h 1557106"/>
                <a:gd name="connsiteX10" fmla="*/ 354110 w 368934"/>
                <a:gd name="connsiteY10" fmla="*/ 1262062 h 1557106"/>
                <a:gd name="connsiteX11" fmla="*/ 344585 w 368934"/>
                <a:gd name="connsiteY11" fmla="*/ 1166812 h 1557106"/>
                <a:gd name="connsiteX12" fmla="*/ 368397 w 368934"/>
                <a:gd name="connsiteY12" fmla="*/ 366712 h 1557106"/>
                <a:gd name="connsiteX13" fmla="*/ 358872 w 368934"/>
                <a:gd name="connsiteY13" fmla="*/ 0 h 15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8934" h="1557106">
                  <a:moveTo>
                    <a:pt x="154085" y="14286"/>
                  </a:moveTo>
                  <a:cubicBezTo>
                    <a:pt x="104078" y="215105"/>
                    <a:pt x="66773" y="432593"/>
                    <a:pt x="44548" y="566737"/>
                  </a:cubicBezTo>
                  <a:cubicBezTo>
                    <a:pt x="22323" y="700881"/>
                    <a:pt x="27085" y="731044"/>
                    <a:pt x="20735" y="819150"/>
                  </a:cubicBezTo>
                  <a:cubicBezTo>
                    <a:pt x="14385" y="907256"/>
                    <a:pt x="9622" y="1031080"/>
                    <a:pt x="6447" y="1095374"/>
                  </a:cubicBezTo>
                  <a:cubicBezTo>
                    <a:pt x="3272" y="1159668"/>
                    <a:pt x="2754" y="1175372"/>
                    <a:pt x="1685" y="1204913"/>
                  </a:cubicBezTo>
                  <a:cubicBezTo>
                    <a:pt x="616" y="1234454"/>
                    <a:pt x="827" y="1240869"/>
                    <a:pt x="33" y="1272619"/>
                  </a:cubicBezTo>
                  <a:cubicBezTo>
                    <a:pt x="-761" y="1304369"/>
                    <a:pt x="12522" y="1355897"/>
                    <a:pt x="35022" y="1400175"/>
                  </a:cubicBezTo>
                  <a:cubicBezTo>
                    <a:pt x="57522" y="1444453"/>
                    <a:pt x="96141" y="1514475"/>
                    <a:pt x="135035" y="1538287"/>
                  </a:cubicBezTo>
                  <a:cubicBezTo>
                    <a:pt x="173929" y="1562100"/>
                    <a:pt x="232666" y="1562894"/>
                    <a:pt x="268385" y="1543050"/>
                  </a:cubicBezTo>
                  <a:cubicBezTo>
                    <a:pt x="304104" y="1523206"/>
                    <a:pt x="335060" y="1466056"/>
                    <a:pt x="349347" y="1419225"/>
                  </a:cubicBezTo>
                  <a:cubicBezTo>
                    <a:pt x="363634" y="1372394"/>
                    <a:pt x="348554" y="1300956"/>
                    <a:pt x="354110" y="1262062"/>
                  </a:cubicBezTo>
                  <a:cubicBezTo>
                    <a:pt x="359666" y="1223168"/>
                    <a:pt x="342204" y="1316037"/>
                    <a:pt x="344585" y="1166812"/>
                  </a:cubicBezTo>
                  <a:cubicBezTo>
                    <a:pt x="346966" y="1017587"/>
                    <a:pt x="366016" y="561181"/>
                    <a:pt x="368397" y="366712"/>
                  </a:cubicBezTo>
                  <a:cubicBezTo>
                    <a:pt x="370778" y="172243"/>
                    <a:pt x="364825" y="86121"/>
                    <a:pt x="35887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59718" y="8274777"/>
              <a:ext cx="354095" cy="1569611"/>
            </a:xfrm>
            <a:custGeom>
              <a:avLst/>
              <a:gdLst>
                <a:gd name="connsiteX0" fmla="*/ 210665 w 406464"/>
                <a:gd name="connsiteY0" fmla="*/ 42862 h 1631301"/>
                <a:gd name="connsiteX1" fmla="*/ 77315 w 406464"/>
                <a:gd name="connsiteY1" fmla="*/ 576262 h 1631301"/>
                <a:gd name="connsiteX2" fmla="*/ 10640 w 406464"/>
                <a:gd name="connsiteY2" fmla="*/ 833437 h 1631301"/>
                <a:gd name="connsiteX3" fmla="*/ 5877 w 406464"/>
                <a:gd name="connsiteY3" fmla="*/ 1052512 h 1631301"/>
                <a:gd name="connsiteX4" fmla="*/ 67790 w 406464"/>
                <a:gd name="connsiteY4" fmla="*/ 1285875 h 1631301"/>
                <a:gd name="connsiteX5" fmla="*/ 129702 w 406464"/>
                <a:gd name="connsiteY5" fmla="*/ 1466850 h 1631301"/>
                <a:gd name="connsiteX6" fmla="*/ 172565 w 406464"/>
                <a:gd name="connsiteY6" fmla="*/ 1566862 h 1631301"/>
                <a:gd name="connsiteX7" fmla="*/ 286865 w 406464"/>
                <a:gd name="connsiteY7" fmla="*/ 1624012 h 1631301"/>
                <a:gd name="connsiteX8" fmla="*/ 348777 w 406464"/>
                <a:gd name="connsiteY8" fmla="*/ 1400175 h 1631301"/>
                <a:gd name="connsiteX9" fmla="*/ 382115 w 406464"/>
                <a:gd name="connsiteY9" fmla="*/ 1166812 h 1631301"/>
                <a:gd name="connsiteX10" fmla="*/ 405927 w 406464"/>
                <a:gd name="connsiteY10" fmla="*/ 366712 h 1631301"/>
                <a:gd name="connsiteX11" fmla="*/ 396402 w 406464"/>
                <a:gd name="connsiteY11" fmla="*/ 0 h 1631301"/>
                <a:gd name="connsiteX0" fmla="*/ 210665 w 406464"/>
                <a:gd name="connsiteY0" fmla="*/ 42862 h 1631301"/>
                <a:gd name="connsiteX1" fmla="*/ 77315 w 406464"/>
                <a:gd name="connsiteY1" fmla="*/ 576262 h 1631301"/>
                <a:gd name="connsiteX2" fmla="*/ 10640 w 406464"/>
                <a:gd name="connsiteY2" fmla="*/ 833437 h 1631301"/>
                <a:gd name="connsiteX3" fmla="*/ 5877 w 406464"/>
                <a:gd name="connsiteY3" fmla="*/ 1042987 h 1631301"/>
                <a:gd name="connsiteX4" fmla="*/ 67790 w 406464"/>
                <a:gd name="connsiteY4" fmla="*/ 1285875 h 1631301"/>
                <a:gd name="connsiteX5" fmla="*/ 129702 w 406464"/>
                <a:gd name="connsiteY5" fmla="*/ 1466850 h 1631301"/>
                <a:gd name="connsiteX6" fmla="*/ 172565 w 406464"/>
                <a:gd name="connsiteY6" fmla="*/ 1566862 h 1631301"/>
                <a:gd name="connsiteX7" fmla="*/ 286865 w 406464"/>
                <a:gd name="connsiteY7" fmla="*/ 1624012 h 1631301"/>
                <a:gd name="connsiteX8" fmla="*/ 348777 w 406464"/>
                <a:gd name="connsiteY8" fmla="*/ 1400175 h 1631301"/>
                <a:gd name="connsiteX9" fmla="*/ 382115 w 406464"/>
                <a:gd name="connsiteY9" fmla="*/ 1166812 h 1631301"/>
                <a:gd name="connsiteX10" fmla="*/ 405927 w 406464"/>
                <a:gd name="connsiteY10" fmla="*/ 366712 h 1631301"/>
                <a:gd name="connsiteX11" fmla="*/ 396402 w 406464"/>
                <a:gd name="connsiteY11" fmla="*/ 0 h 1631301"/>
                <a:gd name="connsiteX0" fmla="*/ 210665 w 406464"/>
                <a:gd name="connsiteY0" fmla="*/ 42862 h 1631301"/>
                <a:gd name="connsiteX1" fmla="*/ 77315 w 406464"/>
                <a:gd name="connsiteY1" fmla="*/ 576262 h 1631301"/>
                <a:gd name="connsiteX2" fmla="*/ 10640 w 406464"/>
                <a:gd name="connsiteY2" fmla="*/ 833437 h 1631301"/>
                <a:gd name="connsiteX3" fmla="*/ 5877 w 406464"/>
                <a:gd name="connsiteY3" fmla="*/ 1042987 h 1631301"/>
                <a:gd name="connsiteX4" fmla="*/ 67790 w 406464"/>
                <a:gd name="connsiteY4" fmla="*/ 1285875 h 1631301"/>
                <a:gd name="connsiteX5" fmla="*/ 129702 w 406464"/>
                <a:gd name="connsiteY5" fmla="*/ 1466850 h 1631301"/>
                <a:gd name="connsiteX6" fmla="*/ 172565 w 406464"/>
                <a:gd name="connsiteY6" fmla="*/ 1566862 h 1631301"/>
                <a:gd name="connsiteX7" fmla="*/ 286865 w 406464"/>
                <a:gd name="connsiteY7" fmla="*/ 1624012 h 1631301"/>
                <a:gd name="connsiteX8" fmla="*/ 348777 w 406464"/>
                <a:gd name="connsiteY8" fmla="*/ 1400175 h 1631301"/>
                <a:gd name="connsiteX9" fmla="*/ 382115 w 406464"/>
                <a:gd name="connsiteY9" fmla="*/ 1166812 h 1631301"/>
                <a:gd name="connsiteX10" fmla="*/ 405927 w 406464"/>
                <a:gd name="connsiteY10" fmla="*/ 366712 h 1631301"/>
                <a:gd name="connsiteX11" fmla="*/ 396402 w 406464"/>
                <a:gd name="connsiteY11" fmla="*/ 0 h 1631301"/>
                <a:gd name="connsiteX0" fmla="*/ 206704 w 402503"/>
                <a:gd name="connsiteY0" fmla="*/ 42862 h 1631301"/>
                <a:gd name="connsiteX1" fmla="*/ 73354 w 402503"/>
                <a:gd name="connsiteY1" fmla="*/ 576262 h 1631301"/>
                <a:gd name="connsiteX2" fmla="*/ 20967 w 402503"/>
                <a:gd name="connsiteY2" fmla="*/ 814387 h 1631301"/>
                <a:gd name="connsiteX3" fmla="*/ 1916 w 402503"/>
                <a:gd name="connsiteY3" fmla="*/ 1042987 h 1631301"/>
                <a:gd name="connsiteX4" fmla="*/ 63829 w 402503"/>
                <a:gd name="connsiteY4" fmla="*/ 1285875 h 1631301"/>
                <a:gd name="connsiteX5" fmla="*/ 125741 w 402503"/>
                <a:gd name="connsiteY5" fmla="*/ 1466850 h 1631301"/>
                <a:gd name="connsiteX6" fmla="*/ 168604 w 402503"/>
                <a:gd name="connsiteY6" fmla="*/ 1566862 h 1631301"/>
                <a:gd name="connsiteX7" fmla="*/ 282904 w 402503"/>
                <a:gd name="connsiteY7" fmla="*/ 1624012 h 1631301"/>
                <a:gd name="connsiteX8" fmla="*/ 344816 w 402503"/>
                <a:gd name="connsiteY8" fmla="*/ 1400175 h 1631301"/>
                <a:gd name="connsiteX9" fmla="*/ 378154 w 402503"/>
                <a:gd name="connsiteY9" fmla="*/ 1166812 h 1631301"/>
                <a:gd name="connsiteX10" fmla="*/ 401966 w 402503"/>
                <a:gd name="connsiteY10" fmla="*/ 366712 h 1631301"/>
                <a:gd name="connsiteX11" fmla="*/ 392441 w 402503"/>
                <a:gd name="connsiteY11" fmla="*/ 0 h 1631301"/>
                <a:gd name="connsiteX0" fmla="*/ 206704 w 402503"/>
                <a:gd name="connsiteY0" fmla="*/ 42862 h 1628018"/>
                <a:gd name="connsiteX1" fmla="*/ 73354 w 402503"/>
                <a:gd name="connsiteY1" fmla="*/ 576262 h 1628018"/>
                <a:gd name="connsiteX2" fmla="*/ 20967 w 402503"/>
                <a:gd name="connsiteY2" fmla="*/ 814387 h 1628018"/>
                <a:gd name="connsiteX3" fmla="*/ 1916 w 402503"/>
                <a:gd name="connsiteY3" fmla="*/ 1042987 h 1628018"/>
                <a:gd name="connsiteX4" fmla="*/ 63829 w 402503"/>
                <a:gd name="connsiteY4" fmla="*/ 1285875 h 1628018"/>
                <a:gd name="connsiteX5" fmla="*/ 125741 w 402503"/>
                <a:gd name="connsiteY5" fmla="*/ 1466850 h 1628018"/>
                <a:gd name="connsiteX6" fmla="*/ 168604 w 402503"/>
                <a:gd name="connsiteY6" fmla="*/ 1538287 h 1628018"/>
                <a:gd name="connsiteX7" fmla="*/ 282904 w 402503"/>
                <a:gd name="connsiteY7" fmla="*/ 1624012 h 1628018"/>
                <a:gd name="connsiteX8" fmla="*/ 344816 w 402503"/>
                <a:gd name="connsiteY8" fmla="*/ 1400175 h 1628018"/>
                <a:gd name="connsiteX9" fmla="*/ 378154 w 402503"/>
                <a:gd name="connsiteY9" fmla="*/ 1166812 h 1628018"/>
                <a:gd name="connsiteX10" fmla="*/ 401966 w 402503"/>
                <a:gd name="connsiteY10" fmla="*/ 366712 h 1628018"/>
                <a:gd name="connsiteX11" fmla="*/ 392441 w 402503"/>
                <a:gd name="connsiteY11" fmla="*/ 0 h 1628018"/>
                <a:gd name="connsiteX0" fmla="*/ 206704 w 402503"/>
                <a:gd name="connsiteY0" fmla="*/ 42862 h 1628378"/>
                <a:gd name="connsiteX1" fmla="*/ 73354 w 402503"/>
                <a:gd name="connsiteY1" fmla="*/ 576262 h 1628378"/>
                <a:gd name="connsiteX2" fmla="*/ 20967 w 402503"/>
                <a:gd name="connsiteY2" fmla="*/ 814387 h 1628378"/>
                <a:gd name="connsiteX3" fmla="*/ 1916 w 402503"/>
                <a:gd name="connsiteY3" fmla="*/ 1042987 h 1628378"/>
                <a:gd name="connsiteX4" fmla="*/ 63829 w 402503"/>
                <a:gd name="connsiteY4" fmla="*/ 1285875 h 1628378"/>
                <a:gd name="connsiteX5" fmla="*/ 101929 w 402503"/>
                <a:gd name="connsiteY5" fmla="*/ 1414463 h 1628378"/>
                <a:gd name="connsiteX6" fmla="*/ 168604 w 402503"/>
                <a:gd name="connsiteY6" fmla="*/ 1538287 h 1628378"/>
                <a:gd name="connsiteX7" fmla="*/ 282904 w 402503"/>
                <a:gd name="connsiteY7" fmla="*/ 1624012 h 1628378"/>
                <a:gd name="connsiteX8" fmla="*/ 344816 w 402503"/>
                <a:gd name="connsiteY8" fmla="*/ 1400175 h 1628378"/>
                <a:gd name="connsiteX9" fmla="*/ 378154 w 402503"/>
                <a:gd name="connsiteY9" fmla="*/ 1166812 h 1628378"/>
                <a:gd name="connsiteX10" fmla="*/ 401966 w 402503"/>
                <a:gd name="connsiteY10" fmla="*/ 366712 h 1628378"/>
                <a:gd name="connsiteX11" fmla="*/ 392441 w 402503"/>
                <a:gd name="connsiteY11" fmla="*/ 0 h 1628378"/>
                <a:gd name="connsiteX0" fmla="*/ 206704 w 402503"/>
                <a:gd name="connsiteY0" fmla="*/ 42862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44816 w 402503"/>
                <a:gd name="connsiteY8" fmla="*/ 1400175 h 1583982"/>
                <a:gd name="connsiteX9" fmla="*/ 378154 w 402503"/>
                <a:gd name="connsiteY9" fmla="*/ 1166812 h 1583982"/>
                <a:gd name="connsiteX10" fmla="*/ 401966 w 402503"/>
                <a:gd name="connsiteY10" fmla="*/ 366712 h 1583982"/>
                <a:gd name="connsiteX11" fmla="*/ 392441 w 402503"/>
                <a:gd name="connsiteY11" fmla="*/ 0 h 1583982"/>
                <a:gd name="connsiteX0" fmla="*/ 206704 w 402503"/>
                <a:gd name="connsiteY0" fmla="*/ 42862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44816 w 402503"/>
                <a:gd name="connsiteY8" fmla="*/ 1400175 h 1583982"/>
                <a:gd name="connsiteX9" fmla="*/ 359104 w 402503"/>
                <a:gd name="connsiteY9" fmla="*/ 1195387 h 1583982"/>
                <a:gd name="connsiteX10" fmla="*/ 378154 w 402503"/>
                <a:gd name="connsiteY10" fmla="*/ 1166812 h 1583982"/>
                <a:gd name="connsiteX11" fmla="*/ 401966 w 402503"/>
                <a:gd name="connsiteY11" fmla="*/ 366712 h 1583982"/>
                <a:gd name="connsiteX12" fmla="*/ 392441 w 402503"/>
                <a:gd name="connsiteY12" fmla="*/ 0 h 1583982"/>
                <a:gd name="connsiteX0" fmla="*/ 206704 w 402503"/>
                <a:gd name="connsiteY0" fmla="*/ 42862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25766 w 402503"/>
                <a:gd name="connsiteY8" fmla="*/ 1400175 h 1583982"/>
                <a:gd name="connsiteX9" fmla="*/ 359104 w 402503"/>
                <a:gd name="connsiteY9" fmla="*/ 1195387 h 1583982"/>
                <a:gd name="connsiteX10" fmla="*/ 378154 w 402503"/>
                <a:gd name="connsiteY10" fmla="*/ 1166812 h 1583982"/>
                <a:gd name="connsiteX11" fmla="*/ 401966 w 402503"/>
                <a:gd name="connsiteY11" fmla="*/ 366712 h 1583982"/>
                <a:gd name="connsiteX12" fmla="*/ 392441 w 402503"/>
                <a:gd name="connsiteY12" fmla="*/ 0 h 1583982"/>
                <a:gd name="connsiteX0" fmla="*/ 125742 w 402503"/>
                <a:gd name="connsiteY0" fmla="*/ 9524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25766 w 402503"/>
                <a:gd name="connsiteY8" fmla="*/ 1400175 h 1583982"/>
                <a:gd name="connsiteX9" fmla="*/ 359104 w 402503"/>
                <a:gd name="connsiteY9" fmla="*/ 1195387 h 1583982"/>
                <a:gd name="connsiteX10" fmla="*/ 378154 w 402503"/>
                <a:gd name="connsiteY10" fmla="*/ 1166812 h 1583982"/>
                <a:gd name="connsiteX11" fmla="*/ 401966 w 402503"/>
                <a:gd name="connsiteY11" fmla="*/ 366712 h 1583982"/>
                <a:gd name="connsiteX12" fmla="*/ 392441 w 402503"/>
                <a:gd name="connsiteY12" fmla="*/ 0 h 1583982"/>
                <a:gd name="connsiteX0" fmla="*/ 124145 w 400906"/>
                <a:gd name="connsiteY0" fmla="*/ 9524 h 1583982"/>
                <a:gd name="connsiteX1" fmla="*/ 71757 w 400906"/>
                <a:gd name="connsiteY1" fmla="*/ 576262 h 1583982"/>
                <a:gd name="connsiteX2" fmla="*/ 90807 w 400906"/>
                <a:gd name="connsiteY2" fmla="*/ 819150 h 1583982"/>
                <a:gd name="connsiteX3" fmla="*/ 319 w 400906"/>
                <a:gd name="connsiteY3" fmla="*/ 1042987 h 1583982"/>
                <a:gd name="connsiteX4" fmla="*/ 62232 w 400906"/>
                <a:gd name="connsiteY4" fmla="*/ 1285875 h 1583982"/>
                <a:gd name="connsiteX5" fmla="*/ 100332 w 400906"/>
                <a:gd name="connsiteY5" fmla="*/ 1414463 h 1583982"/>
                <a:gd name="connsiteX6" fmla="*/ 167007 w 400906"/>
                <a:gd name="connsiteY6" fmla="*/ 1538287 h 1583982"/>
                <a:gd name="connsiteX7" fmla="*/ 286070 w 400906"/>
                <a:gd name="connsiteY7" fmla="*/ 1576387 h 1583982"/>
                <a:gd name="connsiteX8" fmla="*/ 324169 w 400906"/>
                <a:gd name="connsiteY8" fmla="*/ 1400175 h 1583982"/>
                <a:gd name="connsiteX9" fmla="*/ 357507 w 400906"/>
                <a:gd name="connsiteY9" fmla="*/ 1195387 h 1583982"/>
                <a:gd name="connsiteX10" fmla="*/ 376557 w 400906"/>
                <a:gd name="connsiteY10" fmla="*/ 1166812 h 1583982"/>
                <a:gd name="connsiteX11" fmla="*/ 400369 w 400906"/>
                <a:gd name="connsiteY11" fmla="*/ 366712 h 1583982"/>
                <a:gd name="connsiteX12" fmla="*/ 390844 w 400906"/>
                <a:gd name="connsiteY12" fmla="*/ 0 h 1583982"/>
                <a:gd name="connsiteX0" fmla="*/ 62297 w 339058"/>
                <a:gd name="connsiteY0" fmla="*/ 9524 h 1583982"/>
                <a:gd name="connsiteX1" fmla="*/ 9909 w 339058"/>
                <a:gd name="connsiteY1" fmla="*/ 576262 h 1583982"/>
                <a:gd name="connsiteX2" fmla="*/ 28959 w 339058"/>
                <a:gd name="connsiteY2" fmla="*/ 819150 h 1583982"/>
                <a:gd name="connsiteX3" fmla="*/ 19433 w 339058"/>
                <a:gd name="connsiteY3" fmla="*/ 1090612 h 1583982"/>
                <a:gd name="connsiteX4" fmla="*/ 384 w 339058"/>
                <a:gd name="connsiteY4" fmla="*/ 1285875 h 1583982"/>
                <a:gd name="connsiteX5" fmla="*/ 38484 w 339058"/>
                <a:gd name="connsiteY5" fmla="*/ 1414463 h 1583982"/>
                <a:gd name="connsiteX6" fmla="*/ 105159 w 339058"/>
                <a:gd name="connsiteY6" fmla="*/ 1538287 h 1583982"/>
                <a:gd name="connsiteX7" fmla="*/ 224222 w 339058"/>
                <a:gd name="connsiteY7" fmla="*/ 1576387 h 1583982"/>
                <a:gd name="connsiteX8" fmla="*/ 262321 w 339058"/>
                <a:gd name="connsiteY8" fmla="*/ 1400175 h 1583982"/>
                <a:gd name="connsiteX9" fmla="*/ 295659 w 339058"/>
                <a:gd name="connsiteY9" fmla="*/ 1195387 h 1583982"/>
                <a:gd name="connsiteX10" fmla="*/ 314709 w 339058"/>
                <a:gd name="connsiteY10" fmla="*/ 1166812 h 1583982"/>
                <a:gd name="connsiteX11" fmla="*/ 338521 w 339058"/>
                <a:gd name="connsiteY11" fmla="*/ 366712 h 1583982"/>
                <a:gd name="connsiteX12" fmla="*/ 328996 w 339058"/>
                <a:gd name="connsiteY12" fmla="*/ 0 h 1583982"/>
                <a:gd name="connsiteX0" fmla="*/ 53252 w 330013"/>
                <a:gd name="connsiteY0" fmla="*/ 9524 h 1583982"/>
                <a:gd name="connsiteX1" fmla="*/ 864 w 330013"/>
                <a:gd name="connsiteY1" fmla="*/ 576262 h 1583982"/>
                <a:gd name="connsiteX2" fmla="*/ 19914 w 330013"/>
                <a:gd name="connsiteY2" fmla="*/ 819150 h 1583982"/>
                <a:gd name="connsiteX3" fmla="*/ 10388 w 330013"/>
                <a:gd name="connsiteY3" fmla="*/ 1090612 h 1583982"/>
                <a:gd name="connsiteX4" fmla="*/ 864 w 330013"/>
                <a:gd name="connsiteY4" fmla="*/ 1209675 h 1583982"/>
                <a:gd name="connsiteX5" fmla="*/ 29439 w 330013"/>
                <a:gd name="connsiteY5" fmla="*/ 1414463 h 1583982"/>
                <a:gd name="connsiteX6" fmla="*/ 96114 w 330013"/>
                <a:gd name="connsiteY6" fmla="*/ 1538287 h 1583982"/>
                <a:gd name="connsiteX7" fmla="*/ 215177 w 330013"/>
                <a:gd name="connsiteY7" fmla="*/ 1576387 h 1583982"/>
                <a:gd name="connsiteX8" fmla="*/ 253276 w 330013"/>
                <a:gd name="connsiteY8" fmla="*/ 1400175 h 1583982"/>
                <a:gd name="connsiteX9" fmla="*/ 286614 w 330013"/>
                <a:gd name="connsiteY9" fmla="*/ 1195387 h 1583982"/>
                <a:gd name="connsiteX10" fmla="*/ 305664 w 330013"/>
                <a:gd name="connsiteY10" fmla="*/ 1166812 h 1583982"/>
                <a:gd name="connsiteX11" fmla="*/ 329476 w 330013"/>
                <a:gd name="connsiteY11" fmla="*/ 366712 h 1583982"/>
                <a:gd name="connsiteX12" fmla="*/ 319951 w 330013"/>
                <a:gd name="connsiteY12" fmla="*/ 0 h 1583982"/>
                <a:gd name="connsiteX0" fmla="*/ 63573 w 340334"/>
                <a:gd name="connsiteY0" fmla="*/ 9524 h 1584286"/>
                <a:gd name="connsiteX1" fmla="*/ 11185 w 340334"/>
                <a:gd name="connsiteY1" fmla="*/ 576262 h 1584286"/>
                <a:gd name="connsiteX2" fmla="*/ 30235 w 340334"/>
                <a:gd name="connsiteY2" fmla="*/ 819150 h 1584286"/>
                <a:gd name="connsiteX3" fmla="*/ 20709 w 340334"/>
                <a:gd name="connsiteY3" fmla="*/ 1090612 h 1584286"/>
                <a:gd name="connsiteX4" fmla="*/ 11185 w 340334"/>
                <a:gd name="connsiteY4" fmla="*/ 1209675 h 1584286"/>
                <a:gd name="connsiteX5" fmla="*/ 6422 w 340334"/>
                <a:gd name="connsiteY5" fmla="*/ 1400175 h 1584286"/>
                <a:gd name="connsiteX6" fmla="*/ 106435 w 340334"/>
                <a:gd name="connsiteY6" fmla="*/ 1538287 h 1584286"/>
                <a:gd name="connsiteX7" fmla="*/ 225498 w 340334"/>
                <a:gd name="connsiteY7" fmla="*/ 1576387 h 1584286"/>
                <a:gd name="connsiteX8" fmla="*/ 263597 w 340334"/>
                <a:gd name="connsiteY8" fmla="*/ 1400175 h 1584286"/>
                <a:gd name="connsiteX9" fmla="*/ 296935 w 340334"/>
                <a:gd name="connsiteY9" fmla="*/ 1195387 h 1584286"/>
                <a:gd name="connsiteX10" fmla="*/ 315985 w 340334"/>
                <a:gd name="connsiteY10" fmla="*/ 1166812 h 1584286"/>
                <a:gd name="connsiteX11" fmla="*/ 339797 w 340334"/>
                <a:gd name="connsiteY11" fmla="*/ 366712 h 1584286"/>
                <a:gd name="connsiteX12" fmla="*/ 330272 w 340334"/>
                <a:gd name="connsiteY12" fmla="*/ 0 h 1584286"/>
                <a:gd name="connsiteX0" fmla="*/ 63573 w 340334"/>
                <a:gd name="connsiteY0" fmla="*/ 9524 h 1558382"/>
                <a:gd name="connsiteX1" fmla="*/ 11185 w 340334"/>
                <a:gd name="connsiteY1" fmla="*/ 576262 h 1558382"/>
                <a:gd name="connsiteX2" fmla="*/ 30235 w 340334"/>
                <a:gd name="connsiteY2" fmla="*/ 819150 h 1558382"/>
                <a:gd name="connsiteX3" fmla="*/ 20709 w 340334"/>
                <a:gd name="connsiteY3" fmla="*/ 1090612 h 1558382"/>
                <a:gd name="connsiteX4" fmla="*/ 11185 w 340334"/>
                <a:gd name="connsiteY4" fmla="*/ 1209675 h 1558382"/>
                <a:gd name="connsiteX5" fmla="*/ 6422 w 340334"/>
                <a:gd name="connsiteY5" fmla="*/ 1400175 h 1558382"/>
                <a:gd name="connsiteX6" fmla="*/ 106435 w 340334"/>
                <a:gd name="connsiteY6" fmla="*/ 1538287 h 1558382"/>
                <a:gd name="connsiteX7" fmla="*/ 239785 w 340334"/>
                <a:gd name="connsiteY7" fmla="*/ 1543050 h 1558382"/>
                <a:gd name="connsiteX8" fmla="*/ 263597 w 340334"/>
                <a:gd name="connsiteY8" fmla="*/ 1400175 h 1558382"/>
                <a:gd name="connsiteX9" fmla="*/ 296935 w 340334"/>
                <a:gd name="connsiteY9" fmla="*/ 1195387 h 1558382"/>
                <a:gd name="connsiteX10" fmla="*/ 315985 w 340334"/>
                <a:gd name="connsiteY10" fmla="*/ 1166812 h 1558382"/>
                <a:gd name="connsiteX11" fmla="*/ 339797 w 340334"/>
                <a:gd name="connsiteY11" fmla="*/ 366712 h 1558382"/>
                <a:gd name="connsiteX12" fmla="*/ 330272 w 340334"/>
                <a:gd name="connsiteY12" fmla="*/ 0 h 1558382"/>
                <a:gd name="connsiteX0" fmla="*/ 63573 w 340334"/>
                <a:gd name="connsiteY0" fmla="*/ 9524 h 1557106"/>
                <a:gd name="connsiteX1" fmla="*/ 11185 w 340334"/>
                <a:gd name="connsiteY1" fmla="*/ 576262 h 1557106"/>
                <a:gd name="connsiteX2" fmla="*/ 30235 w 340334"/>
                <a:gd name="connsiteY2" fmla="*/ 819150 h 1557106"/>
                <a:gd name="connsiteX3" fmla="*/ 20709 w 340334"/>
                <a:gd name="connsiteY3" fmla="*/ 1090612 h 1557106"/>
                <a:gd name="connsiteX4" fmla="*/ 11185 w 340334"/>
                <a:gd name="connsiteY4" fmla="*/ 1209675 h 1557106"/>
                <a:gd name="connsiteX5" fmla="*/ 6422 w 340334"/>
                <a:gd name="connsiteY5" fmla="*/ 1400175 h 1557106"/>
                <a:gd name="connsiteX6" fmla="*/ 106435 w 340334"/>
                <a:gd name="connsiteY6" fmla="*/ 1538287 h 1557106"/>
                <a:gd name="connsiteX7" fmla="*/ 239785 w 340334"/>
                <a:gd name="connsiteY7" fmla="*/ 1543050 h 1557106"/>
                <a:gd name="connsiteX8" fmla="*/ 320747 w 340334"/>
                <a:gd name="connsiteY8" fmla="*/ 1419225 h 1557106"/>
                <a:gd name="connsiteX9" fmla="*/ 296935 w 340334"/>
                <a:gd name="connsiteY9" fmla="*/ 1195387 h 1557106"/>
                <a:gd name="connsiteX10" fmla="*/ 315985 w 340334"/>
                <a:gd name="connsiteY10" fmla="*/ 1166812 h 1557106"/>
                <a:gd name="connsiteX11" fmla="*/ 339797 w 340334"/>
                <a:gd name="connsiteY11" fmla="*/ 366712 h 1557106"/>
                <a:gd name="connsiteX12" fmla="*/ 330272 w 340334"/>
                <a:gd name="connsiteY12" fmla="*/ 0 h 1557106"/>
                <a:gd name="connsiteX0" fmla="*/ 63573 w 340334"/>
                <a:gd name="connsiteY0" fmla="*/ 9524 h 1557106"/>
                <a:gd name="connsiteX1" fmla="*/ 11185 w 340334"/>
                <a:gd name="connsiteY1" fmla="*/ 576262 h 1557106"/>
                <a:gd name="connsiteX2" fmla="*/ 30235 w 340334"/>
                <a:gd name="connsiteY2" fmla="*/ 819150 h 1557106"/>
                <a:gd name="connsiteX3" fmla="*/ 20709 w 340334"/>
                <a:gd name="connsiteY3" fmla="*/ 1090612 h 1557106"/>
                <a:gd name="connsiteX4" fmla="*/ 11185 w 340334"/>
                <a:gd name="connsiteY4" fmla="*/ 1209675 h 1557106"/>
                <a:gd name="connsiteX5" fmla="*/ 6422 w 340334"/>
                <a:gd name="connsiteY5" fmla="*/ 1400175 h 1557106"/>
                <a:gd name="connsiteX6" fmla="*/ 106435 w 340334"/>
                <a:gd name="connsiteY6" fmla="*/ 1538287 h 1557106"/>
                <a:gd name="connsiteX7" fmla="*/ 239785 w 340334"/>
                <a:gd name="connsiteY7" fmla="*/ 1543050 h 1557106"/>
                <a:gd name="connsiteX8" fmla="*/ 320747 w 340334"/>
                <a:gd name="connsiteY8" fmla="*/ 1419225 h 1557106"/>
                <a:gd name="connsiteX9" fmla="*/ 325510 w 340334"/>
                <a:gd name="connsiteY9" fmla="*/ 1262062 h 1557106"/>
                <a:gd name="connsiteX10" fmla="*/ 315985 w 340334"/>
                <a:gd name="connsiteY10" fmla="*/ 1166812 h 1557106"/>
                <a:gd name="connsiteX11" fmla="*/ 339797 w 340334"/>
                <a:gd name="connsiteY11" fmla="*/ 366712 h 1557106"/>
                <a:gd name="connsiteX12" fmla="*/ 330272 w 340334"/>
                <a:gd name="connsiteY12" fmla="*/ 0 h 1557106"/>
                <a:gd name="connsiteX0" fmla="*/ 63573 w 340334"/>
                <a:gd name="connsiteY0" fmla="*/ 9524 h 1557106"/>
                <a:gd name="connsiteX1" fmla="*/ 58810 w 340334"/>
                <a:gd name="connsiteY1" fmla="*/ 581024 h 1557106"/>
                <a:gd name="connsiteX2" fmla="*/ 30235 w 340334"/>
                <a:gd name="connsiteY2" fmla="*/ 819150 h 1557106"/>
                <a:gd name="connsiteX3" fmla="*/ 20709 w 340334"/>
                <a:gd name="connsiteY3" fmla="*/ 1090612 h 1557106"/>
                <a:gd name="connsiteX4" fmla="*/ 11185 w 340334"/>
                <a:gd name="connsiteY4" fmla="*/ 1209675 h 1557106"/>
                <a:gd name="connsiteX5" fmla="*/ 6422 w 340334"/>
                <a:gd name="connsiteY5" fmla="*/ 1400175 h 1557106"/>
                <a:gd name="connsiteX6" fmla="*/ 106435 w 340334"/>
                <a:gd name="connsiteY6" fmla="*/ 1538287 h 1557106"/>
                <a:gd name="connsiteX7" fmla="*/ 239785 w 340334"/>
                <a:gd name="connsiteY7" fmla="*/ 1543050 h 1557106"/>
                <a:gd name="connsiteX8" fmla="*/ 320747 w 340334"/>
                <a:gd name="connsiteY8" fmla="*/ 1419225 h 1557106"/>
                <a:gd name="connsiteX9" fmla="*/ 325510 w 340334"/>
                <a:gd name="connsiteY9" fmla="*/ 1262062 h 1557106"/>
                <a:gd name="connsiteX10" fmla="*/ 315985 w 340334"/>
                <a:gd name="connsiteY10" fmla="*/ 1166812 h 1557106"/>
                <a:gd name="connsiteX11" fmla="*/ 339797 w 340334"/>
                <a:gd name="connsiteY11" fmla="*/ 366712 h 1557106"/>
                <a:gd name="connsiteX12" fmla="*/ 330272 w 340334"/>
                <a:gd name="connsiteY12" fmla="*/ 0 h 1557106"/>
                <a:gd name="connsiteX0" fmla="*/ 63573 w 340334"/>
                <a:gd name="connsiteY0" fmla="*/ 9524 h 1557106"/>
                <a:gd name="connsiteX1" fmla="*/ 58810 w 340334"/>
                <a:gd name="connsiteY1" fmla="*/ 581024 h 1557106"/>
                <a:gd name="connsiteX2" fmla="*/ 73098 w 340334"/>
                <a:gd name="connsiteY2" fmla="*/ 862013 h 1557106"/>
                <a:gd name="connsiteX3" fmla="*/ 20709 w 340334"/>
                <a:gd name="connsiteY3" fmla="*/ 1090612 h 1557106"/>
                <a:gd name="connsiteX4" fmla="*/ 11185 w 340334"/>
                <a:gd name="connsiteY4" fmla="*/ 1209675 h 1557106"/>
                <a:gd name="connsiteX5" fmla="*/ 6422 w 340334"/>
                <a:gd name="connsiteY5" fmla="*/ 1400175 h 1557106"/>
                <a:gd name="connsiteX6" fmla="*/ 106435 w 340334"/>
                <a:gd name="connsiteY6" fmla="*/ 1538287 h 1557106"/>
                <a:gd name="connsiteX7" fmla="*/ 239785 w 340334"/>
                <a:gd name="connsiteY7" fmla="*/ 1543050 h 1557106"/>
                <a:gd name="connsiteX8" fmla="*/ 320747 w 340334"/>
                <a:gd name="connsiteY8" fmla="*/ 1419225 h 1557106"/>
                <a:gd name="connsiteX9" fmla="*/ 325510 w 340334"/>
                <a:gd name="connsiteY9" fmla="*/ 1262062 h 1557106"/>
                <a:gd name="connsiteX10" fmla="*/ 315985 w 340334"/>
                <a:gd name="connsiteY10" fmla="*/ 1166812 h 1557106"/>
                <a:gd name="connsiteX11" fmla="*/ 339797 w 340334"/>
                <a:gd name="connsiteY11" fmla="*/ 366712 h 1557106"/>
                <a:gd name="connsiteX12" fmla="*/ 330272 w 340334"/>
                <a:gd name="connsiteY12" fmla="*/ 0 h 1557106"/>
                <a:gd name="connsiteX0" fmla="*/ 57625 w 334386"/>
                <a:gd name="connsiteY0" fmla="*/ 9524 h 1557106"/>
                <a:gd name="connsiteX1" fmla="*/ 52862 w 334386"/>
                <a:gd name="connsiteY1" fmla="*/ 581024 h 1557106"/>
                <a:gd name="connsiteX2" fmla="*/ 67150 w 334386"/>
                <a:gd name="connsiteY2" fmla="*/ 862013 h 1557106"/>
                <a:gd name="connsiteX3" fmla="*/ 14761 w 334386"/>
                <a:gd name="connsiteY3" fmla="*/ 1090612 h 1557106"/>
                <a:gd name="connsiteX4" fmla="*/ 5237 w 334386"/>
                <a:gd name="connsiteY4" fmla="*/ 1209675 h 1557106"/>
                <a:gd name="connsiteX5" fmla="*/ 60490 w 334386"/>
                <a:gd name="connsiteY5" fmla="*/ 1292527 h 1557106"/>
                <a:gd name="connsiteX6" fmla="*/ 474 w 334386"/>
                <a:gd name="connsiteY6" fmla="*/ 1400175 h 1557106"/>
                <a:gd name="connsiteX7" fmla="*/ 100487 w 334386"/>
                <a:gd name="connsiteY7" fmla="*/ 1538287 h 1557106"/>
                <a:gd name="connsiteX8" fmla="*/ 233837 w 334386"/>
                <a:gd name="connsiteY8" fmla="*/ 1543050 h 1557106"/>
                <a:gd name="connsiteX9" fmla="*/ 314799 w 334386"/>
                <a:gd name="connsiteY9" fmla="*/ 1419225 h 1557106"/>
                <a:gd name="connsiteX10" fmla="*/ 319562 w 334386"/>
                <a:gd name="connsiteY10" fmla="*/ 1262062 h 1557106"/>
                <a:gd name="connsiteX11" fmla="*/ 310037 w 334386"/>
                <a:gd name="connsiteY11" fmla="*/ 1166812 h 1557106"/>
                <a:gd name="connsiteX12" fmla="*/ 333849 w 334386"/>
                <a:gd name="connsiteY12" fmla="*/ 366712 h 1557106"/>
                <a:gd name="connsiteX13" fmla="*/ 324324 w 334386"/>
                <a:gd name="connsiteY13" fmla="*/ 0 h 1557106"/>
                <a:gd name="connsiteX0" fmla="*/ 57625 w 334386"/>
                <a:gd name="connsiteY0" fmla="*/ 9524 h 1557106"/>
                <a:gd name="connsiteX1" fmla="*/ 52862 w 334386"/>
                <a:gd name="connsiteY1" fmla="*/ 581024 h 1557106"/>
                <a:gd name="connsiteX2" fmla="*/ 67150 w 334386"/>
                <a:gd name="connsiteY2" fmla="*/ 862013 h 1557106"/>
                <a:gd name="connsiteX3" fmla="*/ 67149 w 334386"/>
                <a:gd name="connsiteY3" fmla="*/ 1081087 h 1557106"/>
                <a:gd name="connsiteX4" fmla="*/ 5237 w 334386"/>
                <a:gd name="connsiteY4" fmla="*/ 1209675 h 1557106"/>
                <a:gd name="connsiteX5" fmla="*/ 60490 w 334386"/>
                <a:gd name="connsiteY5" fmla="*/ 1292527 h 1557106"/>
                <a:gd name="connsiteX6" fmla="*/ 474 w 334386"/>
                <a:gd name="connsiteY6" fmla="*/ 1400175 h 1557106"/>
                <a:gd name="connsiteX7" fmla="*/ 100487 w 334386"/>
                <a:gd name="connsiteY7" fmla="*/ 1538287 h 1557106"/>
                <a:gd name="connsiteX8" fmla="*/ 233837 w 334386"/>
                <a:gd name="connsiteY8" fmla="*/ 1543050 h 1557106"/>
                <a:gd name="connsiteX9" fmla="*/ 314799 w 334386"/>
                <a:gd name="connsiteY9" fmla="*/ 1419225 h 1557106"/>
                <a:gd name="connsiteX10" fmla="*/ 319562 w 334386"/>
                <a:gd name="connsiteY10" fmla="*/ 1262062 h 1557106"/>
                <a:gd name="connsiteX11" fmla="*/ 310037 w 334386"/>
                <a:gd name="connsiteY11" fmla="*/ 1166812 h 1557106"/>
                <a:gd name="connsiteX12" fmla="*/ 333849 w 334386"/>
                <a:gd name="connsiteY12" fmla="*/ 366712 h 1557106"/>
                <a:gd name="connsiteX13" fmla="*/ 324324 w 334386"/>
                <a:gd name="connsiteY13" fmla="*/ 0 h 1557106"/>
                <a:gd name="connsiteX0" fmla="*/ 57625 w 334386"/>
                <a:gd name="connsiteY0" fmla="*/ 9524 h 1557106"/>
                <a:gd name="connsiteX1" fmla="*/ 52862 w 334386"/>
                <a:gd name="connsiteY1" fmla="*/ 581024 h 1557106"/>
                <a:gd name="connsiteX2" fmla="*/ 67150 w 334386"/>
                <a:gd name="connsiteY2" fmla="*/ 862013 h 1557106"/>
                <a:gd name="connsiteX3" fmla="*/ 67149 w 334386"/>
                <a:gd name="connsiteY3" fmla="*/ 1081087 h 1557106"/>
                <a:gd name="connsiteX4" fmla="*/ 100487 w 334386"/>
                <a:gd name="connsiteY4" fmla="*/ 1223962 h 1557106"/>
                <a:gd name="connsiteX5" fmla="*/ 60490 w 334386"/>
                <a:gd name="connsiteY5" fmla="*/ 1292527 h 1557106"/>
                <a:gd name="connsiteX6" fmla="*/ 474 w 334386"/>
                <a:gd name="connsiteY6" fmla="*/ 1400175 h 1557106"/>
                <a:gd name="connsiteX7" fmla="*/ 100487 w 334386"/>
                <a:gd name="connsiteY7" fmla="*/ 1538287 h 1557106"/>
                <a:gd name="connsiteX8" fmla="*/ 233837 w 334386"/>
                <a:gd name="connsiteY8" fmla="*/ 1543050 h 1557106"/>
                <a:gd name="connsiteX9" fmla="*/ 314799 w 334386"/>
                <a:gd name="connsiteY9" fmla="*/ 1419225 h 1557106"/>
                <a:gd name="connsiteX10" fmla="*/ 319562 w 334386"/>
                <a:gd name="connsiteY10" fmla="*/ 1262062 h 1557106"/>
                <a:gd name="connsiteX11" fmla="*/ 310037 w 334386"/>
                <a:gd name="connsiteY11" fmla="*/ 1166812 h 1557106"/>
                <a:gd name="connsiteX12" fmla="*/ 333849 w 334386"/>
                <a:gd name="connsiteY12" fmla="*/ 366712 h 1557106"/>
                <a:gd name="connsiteX13" fmla="*/ 324324 w 334386"/>
                <a:gd name="connsiteY13" fmla="*/ 0 h 1557106"/>
                <a:gd name="connsiteX0" fmla="*/ 57625 w 334386"/>
                <a:gd name="connsiteY0" fmla="*/ 9524 h 1557106"/>
                <a:gd name="connsiteX1" fmla="*/ 52862 w 334386"/>
                <a:gd name="connsiteY1" fmla="*/ 581024 h 1557106"/>
                <a:gd name="connsiteX2" fmla="*/ 67150 w 334386"/>
                <a:gd name="connsiteY2" fmla="*/ 862013 h 1557106"/>
                <a:gd name="connsiteX3" fmla="*/ 67149 w 334386"/>
                <a:gd name="connsiteY3" fmla="*/ 1081087 h 1557106"/>
                <a:gd name="connsiteX4" fmla="*/ 52862 w 334386"/>
                <a:gd name="connsiteY4" fmla="*/ 1223962 h 1557106"/>
                <a:gd name="connsiteX5" fmla="*/ 60490 w 334386"/>
                <a:gd name="connsiteY5" fmla="*/ 1292527 h 1557106"/>
                <a:gd name="connsiteX6" fmla="*/ 474 w 334386"/>
                <a:gd name="connsiteY6" fmla="*/ 1400175 h 1557106"/>
                <a:gd name="connsiteX7" fmla="*/ 100487 w 334386"/>
                <a:gd name="connsiteY7" fmla="*/ 1538287 h 1557106"/>
                <a:gd name="connsiteX8" fmla="*/ 233837 w 334386"/>
                <a:gd name="connsiteY8" fmla="*/ 1543050 h 1557106"/>
                <a:gd name="connsiteX9" fmla="*/ 314799 w 334386"/>
                <a:gd name="connsiteY9" fmla="*/ 1419225 h 1557106"/>
                <a:gd name="connsiteX10" fmla="*/ 319562 w 334386"/>
                <a:gd name="connsiteY10" fmla="*/ 1262062 h 1557106"/>
                <a:gd name="connsiteX11" fmla="*/ 310037 w 334386"/>
                <a:gd name="connsiteY11" fmla="*/ 1166812 h 1557106"/>
                <a:gd name="connsiteX12" fmla="*/ 333849 w 334386"/>
                <a:gd name="connsiteY12" fmla="*/ 366712 h 1557106"/>
                <a:gd name="connsiteX13" fmla="*/ 324324 w 334386"/>
                <a:gd name="connsiteY13" fmla="*/ 0 h 1557106"/>
                <a:gd name="connsiteX0" fmla="*/ 23925 w 300686"/>
                <a:gd name="connsiteY0" fmla="*/ 9524 h 1556557"/>
                <a:gd name="connsiteX1" fmla="*/ 19162 w 300686"/>
                <a:gd name="connsiteY1" fmla="*/ 581024 h 1556557"/>
                <a:gd name="connsiteX2" fmla="*/ 33450 w 300686"/>
                <a:gd name="connsiteY2" fmla="*/ 862013 h 1556557"/>
                <a:gd name="connsiteX3" fmla="*/ 33449 w 300686"/>
                <a:gd name="connsiteY3" fmla="*/ 1081087 h 1556557"/>
                <a:gd name="connsiteX4" fmla="*/ 19162 w 300686"/>
                <a:gd name="connsiteY4" fmla="*/ 1223962 h 1556557"/>
                <a:gd name="connsiteX5" fmla="*/ 26790 w 300686"/>
                <a:gd name="connsiteY5" fmla="*/ 1292527 h 1556557"/>
                <a:gd name="connsiteX6" fmla="*/ 42974 w 300686"/>
                <a:gd name="connsiteY6" fmla="*/ 1409700 h 1556557"/>
                <a:gd name="connsiteX7" fmla="*/ 66787 w 300686"/>
                <a:gd name="connsiteY7" fmla="*/ 1538287 h 1556557"/>
                <a:gd name="connsiteX8" fmla="*/ 200137 w 300686"/>
                <a:gd name="connsiteY8" fmla="*/ 1543050 h 1556557"/>
                <a:gd name="connsiteX9" fmla="*/ 281099 w 300686"/>
                <a:gd name="connsiteY9" fmla="*/ 1419225 h 1556557"/>
                <a:gd name="connsiteX10" fmla="*/ 285862 w 300686"/>
                <a:gd name="connsiteY10" fmla="*/ 1262062 h 1556557"/>
                <a:gd name="connsiteX11" fmla="*/ 276337 w 300686"/>
                <a:gd name="connsiteY11" fmla="*/ 1166812 h 1556557"/>
                <a:gd name="connsiteX12" fmla="*/ 300149 w 300686"/>
                <a:gd name="connsiteY12" fmla="*/ 366712 h 1556557"/>
                <a:gd name="connsiteX13" fmla="*/ 290624 w 300686"/>
                <a:gd name="connsiteY13" fmla="*/ 0 h 1556557"/>
                <a:gd name="connsiteX0" fmla="*/ 23925 w 300686"/>
                <a:gd name="connsiteY0" fmla="*/ 9524 h 1562028"/>
                <a:gd name="connsiteX1" fmla="*/ 19162 w 300686"/>
                <a:gd name="connsiteY1" fmla="*/ 581024 h 1562028"/>
                <a:gd name="connsiteX2" fmla="*/ 33450 w 300686"/>
                <a:gd name="connsiteY2" fmla="*/ 862013 h 1562028"/>
                <a:gd name="connsiteX3" fmla="*/ 33449 w 300686"/>
                <a:gd name="connsiteY3" fmla="*/ 1081087 h 1562028"/>
                <a:gd name="connsiteX4" fmla="*/ 19162 w 300686"/>
                <a:gd name="connsiteY4" fmla="*/ 1223962 h 1562028"/>
                <a:gd name="connsiteX5" fmla="*/ 26790 w 300686"/>
                <a:gd name="connsiteY5" fmla="*/ 1292527 h 1562028"/>
                <a:gd name="connsiteX6" fmla="*/ 42974 w 300686"/>
                <a:gd name="connsiteY6" fmla="*/ 1409700 h 1562028"/>
                <a:gd name="connsiteX7" fmla="*/ 95362 w 300686"/>
                <a:gd name="connsiteY7" fmla="*/ 1547812 h 1562028"/>
                <a:gd name="connsiteX8" fmla="*/ 200137 w 300686"/>
                <a:gd name="connsiteY8" fmla="*/ 1543050 h 1562028"/>
                <a:gd name="connsiteX9" fmla="*/ 281099 w 300686"/>
                <a:gd name="connsiteY9" fmla="*/ 1419225 h 1562028"/>
                <a:gd name="connsiteX10" fmla="*/ 285862 w 300686"/>
                <a:gd name="connsiteY10" fmla="*/ 1262062 h 1562028"/>
                <a:gd name="connsiteX11" fmla="*/ 276337 w 300686"/>
                <a:gd name="connsiteY11" fmla="*/ 1166812 h 1562028"/>
                <a:gd name="connsiteX12" fmla="*/ 300149 w 300686"/>
                <a:gd name="connsiteY12" fmla="*/ 366712 h 1562028"/>
                <a:gd name="connsiteX13" fmla="*/ 290624 w 300686"/>
                <a:gd name="connsiteY13" fmla="*/ 0 h 1562028"/>
                <a:gd name="connsiteX0" fmla="*/ 22959 w 299720"/>
                <a:gd name="connsiteY0" fmla="*/ 9524 h 1562028"/>
                <a:gd name="connsiteX1" fmla="*/ 18196 w 299720"/>
                <a:gd name="connsiteY1" fmla="*/ 581024 h 1562028"/>
                <a:gd name="connsiteX2" fmla="*/ 8672 w 299720"/>
                <a:gd name="connsiteY2" fmla="*/ 871538 h 1562028"/>
                <a:gd name="connsiteX3" fmla="*/ 32483 w 299720"/>
                <a:gd name="connsiteY3" fmla="*/ 1081087 h 1562028"/>
                <a:gd name="connsiteX4" fmla="*/ 18196 w 299720"/>
                <a:gd name="connsiteY4" fmla="*/ 1223962 h 1562028"/>
                <a:gd name="connsiteX5" fmla="*/ 25824 w 299720"/>
                <a:gd name="connsiteY5" fmla="*/ 1292527 h 1562028"/>
                <a:gd name="connsiteX6" fmla="*/ 42008 w 299720"/>
                <a:gd name="connsiteY6" fmla="*/ 1409700 h 1562028"/>
                <a:gd name="connsiteX7" fmla="*/ 94396 w 299720"/>
                <a:gd name="connsiteY7" fmla="*/ 1547812 h 1562028"/>
                <a:gd name="connsiteX8" fmla="*/ 199171 w 299720"/>
                <a:gd name="connsiteY8" fmla="*/ 1543050 h 1562028"/>
                <a:gd name="connsiteX9" fmla="*/ 280133 w 299720"/>
                <a:gd name="connsiteY9" fmla="*/ 1419225 h 1562028"/>
                <a:gd name="connsiteX10" fmla="*/ 284896 w 299720"/>
                <a:gd name="connsiteY10" fmla="*/ 1262062 h 1562028"/>
                <a:gd name="connsiteX11" fmla="*/ 275371 w 299720"/>
                <a:gd name="connsiteY11" fmla="*/ 1166812 h 1562028"/>
                <a:gd name="connsiteX12" fmla="*/ 299183 w 299720"/>
                <a:gd name="connsiteY12" fmla="*/ 366712 h 1562028"/>
                <a:gd name="connsiteX13" fmla="*/ 289658 w 299720"/>
                <a:gd name="connsiteY13" fmla="*/ 0 h 1562028"/>
                <a:gd name="connsiteX0" fmla="*/ 22959 w 299720"/>
                <a:gd name="connsiteY0" fmla="*/ 9524 h 1562028"/>
                <a:gd name="connsiteX1" fmla="*/ 18196 w 299720"/>
                <a:gd name="connsiteY1" fmla="*/ 581024 h 1562028"/>
                <a:gd name="connsiteX2" fmla="*/ 8672 w 299720"/>
                <a:gd name="connsiteY2" fmla="*/ 871538 h 1562028"/>
                <a:gd name="connsiteX3" fmla="*/ 3908 w 299720"/>
                <a:gd name="connsiteY3" fmla="*/ 1081087 h 1562028"/>
                <a:gd name="connsiteX4" fmla="*/ 18196 w 299720"/>
                <a:gd name="connsiteY4" fmla="*/ 1223962 h 1562028"/>
                <a:gd name="connsiteX5" fmla="*/ 25824 w 299720"/>
                <a:gd name="connsiteY5" fmla="*/ 1292527 h 1562028"/>
                <a:gd name="connsiteX6" fmla="*/ 42008 w 299720"/>
                <a:gd name="connsiteY6" fmla="*/ 1409700 h 1562028"/>
                <a:gd name="connsiteX7" fmla="*/ 94396 w 299720"/>
                <a:gd name="connsiteY7" fmla="*/ 1547812 h 1562028"/>
                <a:gd name="connsiteX8" fmla="*/ 199171 w 299720"/>
                <a:gd name="connsiteY8" fmla="*/ 1543050 h 1562028"/>
                <a:gd name="connsiteX9" fmla="*/ 280133 w 299720"/>
                <a:gd name="connsiteY9" fmla="*/ 1419225 h 1562028"/>
                <a:gd name="connsiteX10" fmla="*/ 284896 w 299720"/>
                <a:gd name="connsiteY10" fmla="*/ 1262062 h 1562028"/>
                <a:gd name="connsiteX11" fmla="*/ 275371 w 299720"/>
                <a:gd name="connsiteY11" fmla="*/ 1166812 h 1562028"/>
                <a:gd name="connsiteX12" fmla="*/ 299183 w 299720"/>
                <a:gd name="connsiteY12" fmla="*/ 366712 h 1562028"/>
                <a:gd name="connsiteX13" fmla="*/ 289658 w 299720"/>
                <a:gd name="connsiteY13" fmla="*/ 0 h 1562028"/>
                <a:gd name="connsiteX0" fmla="*/ 76566 w 296177"/>
                <a:gd name="connsiteY0" fmla="*/ 19049 h 1562028"/>
                <a:gd name="connsiteX1" fmla="*/ 14653 w 296177"/>
                <a:gd name="connsiteY1" fmla="*/ 581024 h 1562028"/>
                <a:gd name="connsiteX2" fmla="*/ 5129 w 296177"/>
                <a:gd name="connsiteY2" fmla="*/ 871538 h 1562028"/>
                <a:gd name="connsiteX3" fmla="*/ 365 w 296177"/>
                <a:gd name="connsiteY3" fmla="*/ 1081087 h 1562028"/>
                <a:gd name="connsiteX4" fmla="*/ 14653 w 296177"/>
                <a:gd name="connsiteY4" fmla="*/ 1223962 h 1562028"/>
                <a:gd name="connsiteX5" fmla="*/ 22281 w 296177"/>
                <a:gd name="connsiteY5" fmla="*/ 1292527 h 1562028"/>
                <a:gd name="connsiteX6" fmla="*/ 38465 w 296177"/>
                <a:gd name="connsiteY6" fmla="*/ 1409700 h 1562028"/>
                <a:gd name="connsiteX7" fmla="*/ 90853 w 296177"/>
                <a:gd name="connsiteY7" fmla="*/ 1547812 h 1562028"/>
                <a:gd name="connsiteX8" fmla="*/ 195628 w 296177"/>
                <a:gd name="connsiteY8" fmla="*/ 1543050 h 1562028"/>
                <a:gd name="connsiteX9" fmla="*/ 276590 w 296177"/>
                <a:gd name="connsiteY9" fmla="*/ 1419225 h 1562028"/>
                <a:gd name="connsiteX10" fmla="*/ 281353 w 296177"/>
                <a:gd name="connsiteY10" fmla="*/ 1262062 h 1562028"/>
                <a:gd name="connsiteX11" fmla="*/ 271828 w 296177"/>
                <a:gd name="connsiteY11" fmla="*/ 1166812 h 1562028"/>
                <a:gd name="connsiteX12" fmla="*/ 295640 w 296177"/>
                <a:gd name="connsiteY12" fmla="*/ 366712 h 1562028"/>
                <a:gd name="connsiteX13" fmla="*/ 286115 w 296177"/>
                <a:gd name="connsiteY13" fmla="*/ 0 h 1562028"/>
                <a:gd name="connsiteX0" fmla="*/ 76566 w 296580"/>
                <a:gd name="connsiteY0" fmla="*/ 23811 h 1566790"/>
                <a:gd name="connsiteX1" fmla="*/ 14653 w 296580"/>
                <a:gd name="connsiteY1" fmla="*/ 585786 h 1566790"/>
                <a:gd name="connsiteX2" fmla="*/ 5129 w 296580"/>
                <a:gd name="connsiteY2" fmla="*/ 876300 h 1566790"/>
                <a:gd name="connsiteX3" fmla="*/ 365 w 296580"/>
                <a:gd name="connsiteY3" fmla="*/ 1085849 h 1566790"/>
                <a:gd name="connsiteX4" fmla="*/ 14653 w 296580"/>
                <a:gd name="connsiteY4" fmla="*/ 1228724 h 1566790"/>
                <a:gd name="connsiteX5" fmla="*/ 22281 w 296580"/>
                <a:gd name="connsiteY5" fmla="*/ 1297289 h 1566790"/>
                <a:gd name="connsiteX6" fmla="*/ 38465 w 296580"/>
                <a:gd name="connsiteY6" fmla="*/ 1414462 h 1566790"/>
                <a:gd name="connsiteX7" fmla="*/ 90853 w 296580"/>
                <a:gd name="connsiteY7" fmla="*/ 1552574 h 1566790"/>
                <a:gd name="connsiteX8" fmla="*/ 195628 w 296580"/>
                <a:gd name="connsiteY8" fmla="*/ 1547812 h 1566790"/>
                <a:gd name="connsiteX9" fmla="*/ 276590 w 296580"/>
                <a:gd name="connsiteY9" fmla="*/ 1423987 h 1566790"/>
                <a:gd name="connsiteX10" fmla="*/ 281353 w 296580"/>
                <a:gd name="connsiteY10" fmla="*/ 1266824 h 1566790"/>
                <a:gd name="connsiteX11" fmla="*/ 271828 w 296580"/>
                <a:gd name="connsiteY11" fmla="*/ 1171574 h 1566790"/>
                <a:gd name="connsiteX12" fmla="*/ 295640 w 296580"/>
                <a:gd name="connsiteY12" fmla="*/ 371474 h 1566790"/>
                <a:gd name="connsiteX13" fmla="*/ 233728 w 296580"/>
                <a:gd name="connsiteY13" fmla="*/ 0 h 1566790"/>
                <a:gd name="connsiteX0" fmla="*/ 123927 w 343941"/>
                <a:gd name="connsiteY0" fmla="*/ 23811 h 1566790"/>
                <a:gd name="connsiteX1" fmla="*/ 62014 w 343941"/>
                <a:gd name="connsiteY1" fmla="*/ 585786 h 1566790"/>
                <a:gd name="connsiteX2" fmla="*/ 102 w 343941"/>
                <a:gd name="connsiteY2" fmla="*/ 876300 h 1566790"/>
                <a:gd name="connsiteX3" fmla="*/ 47726 w 343941"/>
                <a:gd name="connsiteY3" fmla="*/ 1085849 h 1566790"/>
                <a:gd name="connsiteX4" fmla="*/ 62014 w 343941"/>
                <a:gd name="connsiteY4" fmla="*/ 1228724 h 1566790"/>
                <a:gd name="connsiteX5" fmla="*/ 69642 w 343941"/>
                <a:gd name="connsiteY5" fmla="*/ 1297289 h 1566790"/>
                <a:gd name="connsiteX6" fmla="*/ 85826 w 343941"/>
                <a:gd name="connsiteY6" fmla="*/ 1414462 h 1566790"/>
                <a:gd name="connsiteX7" fmla="*/ 138214 w 343941"/>
                <a:gd name="connsiteY7" fmla="*/ 1552574 h 1566790"/>
                <a:gd name="connsiteX8" fmla="*/ 242989 w 343941"/>
                <a:gd name="connsiteY8" fmla="*/ 1547812 h 1566790"/>
                <a:gd name="connsiteX9" fmla="*/ 323951 w 343941"/>
                <a:gd name="connsiteY9" fmla="*/ 1423987 h 1566790"/>
                <a:gd name="connsiteX10" fmla="*/ 328714 w 343941"/>
                <a:gd name="connsiteY10" fmla="*/ 1266824 h 1566790"/>
                <a:gd name="connsiteX11" fmla="*/ 319189 w 343941"/>
                <a:gd name="connsiteY11" fmla="*/ 1171574 h 1566790"/>
                <a:gd name="connsiteX12" fmla="*/ 343001 w 343941"/>
                <a:gd name="connsiteY12" fmla="*/ 371474 h 1566790"/>
                <a:gd name="connsiteX13" fmla="*/ 281089 w 343941"/>
                <a:gd name="connsiteY13" fmla="*/ 0 h 1566790"/>
                <a:gd name="connsiteX0" fmla="*/ 125762 w 345776"/>
                <a:gd name="connsiteY0" fmla="*/ 23811 h 1566790"/>
                <a:gd name="connsiteX1" fmla="*/ 20987 w 345776"/>
                <a:gd name="connsiteY1" fmla="*/ 566736 h 1566790"/>
                <a:gd name="connsiteX2" fmla="*/ 1937 w 345776"/>
                <a:gd name="connsiteY2" fmla="*/ 876300 h 1566790"/>
                <a:gd name="connsiteX3" fmla="*/ 49561 w 345776"/>
                <a:gd name="connsiteY3" fmla="*/ 1085849 h 1566790"/>
                <a:gd name="connsiteX4" fmla="*/ 63849 w 345776"/>
                <a:gd name="connsiteY4" fmla="*/ 1228724 h 1566790"/>
                <a:gd name="connsiteX5" fmla="*/ 71477 w 345776"/>
                <a:gd name="connsiteY5" fmla="*/ 1297289 h 1566790"/>
                <a:gd name="connsiteX6" fmla="*/ 87661 w 345776"/>
                <a:gd name="connsiteY6" fmla="*/ 1414462 h 1566790"/>
                <a:gd name="connsiteX7" fmla="*/ 140049 w 345776"/>
                <a:gd name="connsiteY7" fmla="*/ 1552574 h 1566790"/>
                <a:gd name="connsiteX8" fmla="*/ 244824 w 345776"/>
                <a:gd name="connsiteY8" fmla="*/ 1547812 h 1566790"/>
                <a:gd name="connsiteX9" fmla="*/ 325786 w 345776"/>
                <a:gd name="connsiteY9" fmla="*/ 1423987 h 1566790"/>
                <a:gd name="connsiteX10" fmla="*/ 330549 w 345776"/>
                <a:gd name="connsiteY10" fmla="*/ 1266824 h 1566790"/>
                <a:gd name="connsiteX11" fmla="*/ 321024 w 345776"/>
                <a:gd name="connsiteY11" fmla="*/ 1171574 h 1566790"/>
                <a:gd name="connsiteX12" fmla="*/ 344836 w 345776"/>
                <a:gd name="connsiteY12" fmla="*/ 371474 h 1566790"/>
                <a:gd name="connsiteX13" fmla="*/ 282924 w 345776"/>
                <a:gd name="connsiteY13" fmla="*/ 0 h 1566790"/>
                <a:gd name="connsiteX0" fmla="*/ 136886 w 356900"/>
                <a:gd name="connsiteY0" fmla="*/ 23811 h 1566790"/>
                <a:gd name="connsiteX1" fmla="*/ 32111 w 356900"/>
                <a:gd name="connsiteY1" fmla="*/ 566736 h 1566790"/>
                <a:gd name="connsiteX2" fmla="*/ 13061 w 356900"/>
                <a:gd name="connsiteY2" fmla="*/ 876300 h 1566790"/>
                <a:gd name="connsiteX3" fmla="*/ 3535 w 356900"/>
                <a:gd name="connsiteY3" fmla="*/ 1090611 h 1566790"/>
                <a:gd name="connsiteX4" fmla="*/ 74973 w 356900"/>
                <a:gd name="connsiteY4" fmla="*/ 1228724 h 1566790"/>
                <a:gd name="connsiteX5" fmla="*/ 82601 w 356900"/>
                <a:gd name="connsiteY5" fmla="*/ 1297289 h 1566790"/>
                <a:gd name="connsiteX6" fmla="*/ 98785 w 356900"/>
                <a:gd name="connsiteY6" fmla="*/ 1414462 h 1566790"/>
                <a:gd name="connsiteX7" fmla="*/ 151173 w 356900"/>
                <a:gd name="connsiteY7" fmla="*/ 1552574 h 1566790"/>
                <a:gd name="connsiteX8" fmla="*/ 255948 w 356900"/>
                <a:gd name="connsiteY8" fmla="*/ 1547812 h 1566790"/>
                <a:gd name="connsiteX9" fmla="*/ 336910 w 356900"/>
                <a:gd name="connsiteY9" fmla="*/ 1423987 h 1566790"/>
                <a:gd name="connsiteX10" fmla="*/ 341673 w 356900"/>
                <a:gd name="connsiteY10" fmla="*/ 1266824 h 1566790"/>
                <a:gd name="connsiteX11" fmla="*/ 332148 w 356900"/>
                <a:gd name="connsiteY11" fmla="*/ 1171574 h 1566790"/>
                <a:gd name="connsiteX12" fmla="*/ 355960 w 356900"/>
                <a:gd name="connsiteY12" fmla="*/ 371474 h 1566790"/>
                <a:gd name="connsiteX13" fmla="*/ 294048 w 356900"/>
                <a:gd name="connsiteY13" fmla="*/ 0 h 1566790"/>
                <a:gd name="connsiteX0" fmla="*/ 136261 w 356275"/>
                <a:gd name="connsiteY0" fmla="*/ 23811 h 1566790"/>
                <a:gd name="connsiteX1" fmla="*/ 31486 w 356275"/>
                <a:gd name="connsiteY1" fmla="*/ 566736 h 1566790"/>
                <a:gd name="connsiteX2" fmla="*/ 12436 w 356275"/>
                <a:gd name="connsiteY2" fmla="*/ 876300 h 1566790"/>
                <a:gd name="connsiteX3" fmla="*/ 2910 w 356275"/>
                <a:gd name="connsiteY3" fmla="*/ 1090611 h 1566790"/>
                <a:gd name="connsiteX4" fmla="*/ 7673 w 356275"/>
                <a:gd name="connsiteY4" fmla="*/ 1276349 h 1566790"/>
                <a:gd name="connsiteX5" fmla="*/ 81976 w 356275"/>
                <a:gd name="connsiteY5" fmla="*/ 1297289 h 1566790"/>
                <a:gd name="connsiteX6" fmla="*/ 98160 w 356275"/>
                <a:gd name="connsiteY6" fmla="*/ 1414462 h 1566790"/>
                <a:gd name="connsiteX7" fmla="*/ 150548 w 356275"/>
                <a:gd name="connsiteY7" fmla="*/ 1552574 h 1566790"/>
                <a:gd name="connsiteX8" fmla="*/ 255323 w 356275"/>
                <a:gd name="connsiteY8" fmla="*/ 1547812 h 1566790"/>
                <a:gd name="connsiteX9" fmla="*/ 336285 w 356275"/>
                <a:gd name="connsiteY9" fmla="*/ 1423987 h 1566790"/>
                <a:gd name="connsiteX10" fmla="*/ 341048 w 356275"/>
                <a:gd name="connsiteY10" fmla="*/ 1266824 h 1566790"/>
                <a:gd name="connsiteX11" fmla="*/ 331523 w 356275"/>
                <a:gd name="connsiteY11" fmla="*/ 1171574 h 1566790"/>
                <a:gd name="connsiteX12" fmla="*/ 355335 w 356275"/>
                <a:gd name="connsiteY12" fmla="*/ 371474 h 1566790"/>
                <a:gd name="connsiteX13" fmla="*/ 293423 w 356275"/>
                <a:gd name="connsiteY13" fmla="*/ 0 h 1566790"/>
                <a:gd name="connsiteX0" fmla="*/ 133530 w 353544"/>
                <a:gd name="connsiteY0" fmla="*/ 23811 h 1566790"/>
                <a:gd name="connsiteX1" fmla="*/ 28755 w 353544"/>
                <a:gd name="connsiteY1" fmla="*/ 566736 h 1566790"/>
                <a:gd name="connsiteX2" fmla="*/ 9705 w 353544"/>
                <a:gd name="connsiteY2" fmla="*/ 876300 h 1566790"/>
                <a:gd name="connsiteX3" fmla="*/ 179 w 353544"/>
                <a:gd name="connsiteY3" fmla="*/ 1090611 h 1566790"/>
                <a:gd name="connsiteX4" fmla="*/ 4942 w 353544"/>
                <a:gd name="connsiteY4" fmla="*/ 1276349 h 1566790"/>
                <a:gd name="connsiteX5" fmla="*/ 22095 w 353544"/>
                <a:gd name="connsiteY5" fmla="*/ 1378251 h 1566790"/>
                <a:gd name="connsiteX6" fmla="*/ 95429 w 353544"/>
                <a:gd name="connsiteY6" fmla="*/ 1414462 h 1566790"/>
                <a:gd name="connsiteX7" fmla="*/ 147817 w 353544"/>
                <a:gd name="connsiteY7" fmla="*/ 1552574 h 1566790"/>
                <a:gd name="connsiteX8" fmla="*/ 252592 w 353544"/>
                <a:gd name="connsiteY8" fmla="*/ 1547812 h 1566790"/>
                <a:gd name="connsiteX9" fmla="*/ 333554 w 353544"/>
                <a:gd name="connsiteY9" fmla="*/ 1423987 h 1566790"/>
                <a:gd name="connsiteX10" fmla="*/ 338317 w 353544"/>
                <a:gd name="connsiteY10" fmla="*/ 1266824 h 1566790"/>
                <a:gd name="connsiteX11" fmla="*/ 328792 w 353544"/>
                <a:gd name="connsiteY11" fmla="*/ 1171574 h 1566790"/>
                <a:gd name="connsiteX12" fmla="*/ 352604 w 353544"/>
                <a:gd name="connsiteY12" fmla="*/ 371474 h 1566790"/>
                <a:gd name="connsiteX13" fmla="*/ 290692 w 353544"/>
                <a:gd name="connsiteY13" fmla="*/ 0 h 1566790"/>
                <a:gd name="connsiteX0" fmla="*/ 133530 w 353544"/>
                <a:gd name="connsiteY0" fmla="*/ 23811 h 1562694"/>
                <a:gd name="connsiteX1" fmla="*/ 28755 w 353544"/>
                <a:gd name="connsiteY1" fmla="*/ 566736 h 1562694"/>
                <a:gd name="connsiteX2" fmla="*/ 9705 w 353544"/>
                <a:gd name="connsiteY2" fmla="*/ 876300 h 1562694"/>
                <a:gd name="connsiteX3" fmla="*/ 179 w 353544"/>
                <a:gd name="connsiteY3" fmla="*/ 1090611 h 1562694"/>
                <a:gd name="connsiteX4" fmla="*/ 4942 w 353544"/>
                <a:gd name="connsiteY4" fmla="*/ 1276349 h 1562694"/>
                <a:gd name="connsiteX5" fmla="*/ 22095 w 353544"/>
                <a:gd name="connsiteY5" fmla="*/ 1378251 h 1562694"/>
                <a:gd name="connsiteX6" fmla="*/ 38279 w 353544"/>
                <a:gd name="connsiteY6" fmla="*/ 1476375 h 1562694"/>
                <a:gd name="connsiteX7" fmla="*/ 147817 w 353544"/>
                <a:gd name="connsiteY7" fmla="*/ 1552574 h 1562694"/>
                <a:gd name="connsiteX8" fmla="*/ 252592 w 353544"/>
                <a:gd name="connsiteY8" fmla="*/ 1547812 h 1562694"/>
                <a:gd name="connsiteX9" fmla="*/ 333554 w 353544"/>
                <a:gd name="connsiteY9" fmla="*/ 1423987 h 1562694"/>
                <a:gd name="connsiteX10" fmla="*/ 338317 w 353544"/>
                <a:gd name="connsiteY10" fmla="*/ 1266824 h 1562694"/>
                <a:gd name="connsiteX11" fmla="*/ 328792 w 353544"/>
                <a:gd name="connsiteY11" fmla="*/ 1171574 h 1562694"/>
                <a:gd name="connsiteX12" fmla="*/ 352604 w 353544"/>
                <a:gd name="connsiteY12" fmla="*/ 371474 h 1562694"/>
                <a:gd name="connsiteX13" fmla="*/ 290692 w 353544"/>
                <a:gd name="connsiteY13" fmla="*/ 0 h 1562694"/>
                <a:gd name="connsiteX0" fmla="*/ 133530 w 353544"/>
                <a:gd name="connsiteY0" fmla="*/ 23811 h 1569316"/>
                <a:gd name="connsiteX1" fmla="*/ 28755 w 353544"/>
                <a:gd name="connsiteY1" fmla="*/ 566736 h 1569316"/>
                <a:gd name="connsiteX2" fmla="*/ 9705 w 353544"/>
                <a:gd name="connsiteY2" fmla="*/ 876300 h 1569316"/>
                <a:gd name="connsiteX3" fmla="*/ 179 w 353544"/>
                <a:gd name="connsiteY3" fmla="*/ 1090611 h 1569316"/>
                <a:gd name="connsiteX4" fmla="*/ 4942 w 353544"/>
                <a:gd name="connsiteY4" fmla="*/ 1276349 h 1569316"/>
                <a:gd name="connsiteX5" fmla="*/ 22095 w 353544"/>
                <a:gd name="connsiteY5" fmla="*/ 1378251 h 1569316"/>
                <a:gd name="connsiteX6" fmla="*/ 147817 w 353544"/>
                <a:gd name="connsiteY6" fmla="*/ 1552574 h 1569316"/>
                <a:gd name="connsiteX7" fmla="*/ 252592 w 353544"/>
                <a:gd name="connsiteY7" fmla="*/ 1547812 h 1569316"/>
                <a:gd name="connsiteX8" fmla="*/ 333554 w 353544"/>
                <a:gd name="connsiteY8" fmla="*/ 1423987 h 1569316"/>
                <a:gd name="connsiteX9" fmla="*/ 338317 w 353544"/>
                <a:gd name="connsiteY9" fmla="*/ 1266824 h 1569316"/>
                <a:gd name="connsiteX10" fmla="*/ 328792 w 353544"/>
                <a:gd name="connsiteY10" fmla="*/ 1171574 h 1569316"/>
                <a:gd name="connsiteX11" fmla="*/ 352604 w 353544"/>
                <a:gd name="connsiteY11" fmla="*/ 371474 h 1569316"/>
                <a:gd name="connsiteX12" fmla="*/ 290692 w 353544"/>
                <a:gd name="connsiteY12" fmla="*/ 0 h 1569316"/>
                <a:gd name="connsiteX0" fmla="*/ 141129 w 361143"/>
                <a:gd name="connsiteY0" fmla="*/ 23811 h 1576628"/>
                <a:gd name="connsiteX1" fmla="*/ 36354 w 361143"/>
                <a:gd name="connsiteY1" fmla="*/ 566736 h 1576628"/>
                <a:gd name="connsiteX2" fmla="*/ 17304 w 361143"/>
                <a:gd name="connsiteY2" fmla="*/ 876300 h 1576628"/>
                <a:gd name="connsiteX3" fmla="*/ 7778 w 361143"/>
                <a:gd name="connsiteY3" fmla="*/ 1090611 h 1576628"/>
                <a:gd name="connsiteX4" fmla="*/ 12541 w 361143"/>
                <a:gd name="connsiteY4" fmla="*/ 1276349 h 1576628"/>
                <a:gd name="connsiteX5" fmla="*/ 155416 w 361143"/>
                <a:gd name="connsiteY5" fmla="*/ 1552574 h 1576628"/>
                <a:gd name="connsiteX6" fmla="*/ 260191 w 361143"/>
                <a:gd name="connsiteY6" fmla="*/ 1547812 h 1576628"/>
                <a:gd name="connsiteX7" fmla="*/ 341153 w 361143"/>
                <a:gd name="connsiteY7" fmla="*/ 1423987 h 1576628"/>
                <a:gd name="connsiteX8" fmla="*/ 345916 w 361143"/>
                <a:gd name="connsiteY8" fmla="*/ 1266824 h 1576628"/>
                <a:gd name="connsiteX9" fmla="*/ 336391 w 361143"/>
                <a:gd name="connsiteY9" fmla="*/ 1171574 h 1576628"/>
                <a:gd name="connsiteX10" fmla="*/ 360203 w 361143"/>
                <a:gd name="connsiteY10" fmla="*/ 371474 h 1576628"/>
                <a:gd name="connsiteX11" fmla="*/ 298291 w 361143"/>
                <a:gd name="connsiteY11" fmla="*/ 0 h 1576628"/>
                <a:gd name="connsiteX0" fmla="*/ 134081 w 354095"/>
                <a:gd name="connsiteY0" fmla="*/ 23811 h 1569113"/>
                <a:gd name="connsiteX1" fmla="*/ 29306 w 354095"/>
                <a:gd name="connsiteY1" fmla="*/ 566736 h 1569113"/>
                <a:gd name="connsiteX2" fmla="*/ 10256 w 354095"/>
                <a:gd name="connsiteY2" fmla="*/ 876300 h 1569113"/>
                <a:gd name="connsiteX3" fmla="*/ 730 w 354095"/>
                <a:gd name="connsiteY3" fmla="*/ 1090611 h 1569113"/>
                <a:gd name="connsiteX4" fmla="*/ 29305 w 354095"/>
                <a:gd name="connsiteY4" fmla="*/ 1381124 h 1569113"/>
                <a:gd name="connsiteX5" fmla="*/ 148368 w 354095"/>
                <a:gd name="connsiteY5" fmla="*/ 1552574 h 1569113"/>
                <a:gd name="connsiteX6" fmla="*/ 253143 w 354095"/>
                <a:gd name="connsiteY6" fmla="*/ 1547812 h 1569113"/>
                <a:gd name="connsiteX7" fmla="*/ 334105 w 354095"/>
                <a:gd name="connsiteY7" fmla="*/ 1423987 h 1569113"/>
                <a:gd name="connsiteX8" fmla="*/ 338868 w 354095"/>
                <a:gd name="connsiteY8" fmla="*/ 1266824 h 1569113"/>
                <a:gd name="connsiteX9" fmla="*/ 329343 w 354095"/>
                <a:gd name="connsiteY9" fmla="*/ 1171574 h 1569113"/>
                <a:gd name="connsiteX10" fmla="*/ 353155 w 354095"/>
                <a:gd name="connsiteY10" fmla="*/ 371474 h 1569113"/>
                <a:gd name="connsiteX11" fmla="*/ 291243 w 354095"/>
                <a:gd name="connsiteY11" fmla="*/ 0 h 1569113"/>
                <a:gd name="connsiteX0" fmla="*/ 134081 w 354095"/>
                <a:gd name="connsiteY0" fmla="*/ 23811 h 1569611"/>
                <a:gd name="connsiteX1" fmla="*/ 29306 w 354095"/>
                <a:gd name="connsiteY1" fmla="*/ 566736 h 1569611"/>
                <a:gd name="connsiteX2" fmla="*/ 10256 w 354095"/>
                <a:gd name="connsiteY2" fmla="*/ 876300 h 1569611"/>
                <a:gd name="connsiteX3" fmla="*/ 730 w 354095"/>
                <a:gd name="connsiteY3" fmla="*/ 1090611 h 1569611"/>
                <a:gd name="connsiteX4" fmla="*/ 29305 w 354095"/>
                <a:gd name="connsiteY4" fmla="*/ 1381124 h 1569611"/>
                <a:gd name="connsiteX5" fmla="*/ 148368 w 354095"/>
                <a:gd name="connsiteY5" fmla="*/ 1552574 h 1569611"/>
                <a:gd name="connsiteX6" fmla="*/ 253143 w 354095"/>
                <a:gd name="connsiteY6" fmla="*/ 1547812 h 1569611"/>
                <a:gd name="connsiteX7" fmla="*/ 296005 w 354095"/>
                <a:gd name="connsiteY7" fmla="*/ 1414462 h 1569611"/>
                <a:gd name="connsiteX8" fmla="*/ 338868 w 354095"/>
                <a:gd name="connsiteY8" fmla="*/ 1266824 h 1569611"/>
                <a:gd name="connsiteX9" fmla="*/ 329343 w 354095"/>
                <a:gd name="connsiteY9" fmla="*/ 1171574 h 1569611"/>
                <a:gd name="connsiteX10" fmla="*/ 353155 w 354095"/>
                <a:gd name="connsiteY10" fmla="*/ 371474 h 1569611"/>
                <a:gd name="connsiteX11" fmla="*/ 291243 w 354095"/>
                <a:gd name="connsiteY11" fmla="*/ 0 h 1569611"/>
                <a:gd name="connsiteX0" fmla="*/ 134081 w 354095"/>
                <a:gd name="connsiteY0" fmla="*/ 23811 h 1569611"/>
                <a:gd name="connsiteX1" fmla="*/ 29306 w 354095"/>
                <a:gd name="connsiteY1" fmla="*/ 566736 h 1569611"/>
                <a:gd name="connsiteX2" fmla="*/ 10256 w 354095"/>
                <a:gd name="connsiteY2" fmla="*/ 876300 h 1569611"/>
                <a:gd name="connsiteX3" fmla="*/ 730 w 354095"/>
                <a:gd name="connsiteY3" fmla="*/ 1090611 h 1569611"/>
                <a:gd name="connsiteX4" fmla="*/ 29305 w 354095"/>
                <a:gd name="connsiteY4" fmla="*/ 1381124 h 1569611"/>
                <a:gd name="connsiteX5" fmla="*/ 148368 w 354095"/>
                <a:gd name="connsiteY5" fmla="*/ 1552574 h 1569611"/>
                <a:gd name="connsiteX6" fmla="*/ 234093 w 354095"/>
                <a:gd name="connsiteY6" fmla="*/ 1547812 h 1569611"/>
                <a:gd name="connsiteX7" fmla="*/ 296005 w 354095"/>
                <a:gd name="connsiteY7" fmla="*/ 1414462 h 1569611"/>
                <a:gd name="connsiteX8" fmla="*/ 338868 w 354095"/>
                <a:gd name="connsiteY8" fmla="*/ 1266824 h 1569611"/>
                <a:gd name="connsiteX9" fmla="*/ 329343 w 354095"/>
                <a:gd name="connsiteY9" fmla="*/ 1171574 h 1569611"/>
                <a:gd name="connsiteX10" fmla="*/ 353155 w 354095"/>
                <a:gd name="connsiteY10" fmla="*/ 371474 h 1569611"/>
                <a:gd name="connsiteX11" fmla="*/ 291243 w 354095"/>
                <a:gd name="connsiteY11" fmla="*/ 0 h 156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4095" h="1569611">
                  <a:moveTo>
                    <a:pt x="134081" y="23811"/>
                  </a:moveTo>
                  <a:cubicBezTo>
                    <a:pt x="84074" y="224630"/>
                    <a:pt x="49943" y="424655"/>
                    <a:pt x="29306" y="566736"/>
                  </a:cubicBezTo>
                  <a:cubicBezTo>
                    <a:pt x="8669" y="708817"/>
                    <a:pt x="15019" y="788988"/>
                    <a:pt x="10256" y="876300"/>
                  </a:cubicBezTo>
                  <a:cubicBezTo>
                    <a:pt x="5493" y="963612"/>
                    <a:pt x="-2445" y="1006474"/>
                    <a:pt x="730" y="1090611"/>
                  </a:cubicBezTo>
                  <a:cubicBezTo>
                    <a:pt x="3905" y="1174748"/>
                    <a:pt x="4699" y="1304130"/>
                    <a:pt x="29305" y="1381124"/>
                  </a:cubicBezTo>
                  <a:cubicBezTo>
                    <a:pt x="53911" y="1458118"/>
                    <a:pt x="114237" y="1524793"/>
                    <a:pt x="148368" y="1552574"/>
                  </a:cubicBezTo>
                  <a:cubicBezTo>
                    <a:pt x="182499" y="1580355"/>
                    <a:pt x="209487" y="1570831"/>
                    <a:pt x="234093" y="1547812"/>
                  </a:cubicBezTo>
                  <a:cubicBezTo>
                    <a:pt x="258699" y="1524793"/>
                    <a:pt x="278543" y="1461293"/>
                    <a:pt x="296005" y="1414462"/>
                  </a:cubicBezTo>
                  <a:cubicBezTo>
                    <a:pt x="313468" y="1367631"/>
                    <a:pt x="333312" y="1305718"/>
                    <a:pt x="338868" y="1266824"/>
                  </a:cubicBezTo>
                  <a:cubicBezTo>
                    <a:pt x="344424" y="1227930"/>
                    <a:pt x="326962" y="1320799"/>
                    <a:pt x="329343" y="1171574"/>
                  </a:cubicBezTo>
                  <a:cubicBezTo>
                    <a:pt x="331724" y="1022349"/>
                    <a:pt x="359505" y="566736"/>
                    <a:pt x="353155" y="371474"/>
                  </a:cubicBezTo>
                  <a:cubicBezTo>
                    <a:pt x="346805" y="176212"/>
                    <a:pt x="297196" y="86121"/>
                    <a:pt x="291243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045200" y="8334375"/>
              <a:ext cx="329553" cy="1555424"/>
            </a:xfrm>
            <a:custGeom>
              <a:avLst/>
              <a:gdLst>
                <a:gd name="connsiteX0" fmla="*/ 210665 w 406464"/>
                <a:gd name="connsiteY0" fmla="*/ 42862 h 1631301"/>
                <a:gd name="connsiteX1" fmla="*/ 77315 w 406464"/>
                <a:gd name="connsiteY1" fmla="*/ 576262 h 1631301"/>
                <a:gd name="connsiteX2" fmla="*/ 10640 w 406464"/>
                <a:gd name="connsiteY2" fmla="*/ 833437 h 1631301"/>
                <a:gd name="connsiteX3" fmla="*/ 5877 w 406464"/>
                <a:gd name="connsiteY3" fmla="*/ 1052512 h 1631301"/>
                <a:gd name="connsiteX4" fmla="*/ 67790 w 406464"/>
                <a:gd name="connsiteY4" fmla="*/ 1285875 h 1631301"/>
                <a:gd name="connsiteX5" fmla="*/ 129702 w 406464"/>
                <a:gd name="connsiteY5" fmla="*/ 1466850 h 1631301"/>
                <a:gd name="connsiteX6" fmla="*/ 172565 w 406464"/>
                <a:gd name="connsiteY6" fmla="*/ 1566862 h 1631301"/>
                <a:gd name="connsiteX7" fmla="*/ 286865 w 406464"/>
                <a:gd name="connsiteY7" fmla="*/ 1624012 h 1631301"/>
                <a:gd name="connsiteX8" fmla="*/ 348777 w 406464"/>
                <a:gd name="connsiteY8" fmla="*/ 1400175 h 1631301"/>
                <a:gd name="connsiteX9" fmla="*/ 382115 w 406464"/>
                <a:gd name="connsiteY9" fmla="*/ 1166812 h 1631301"/>
                <a:gd name="connsiteX10" fmla="*/ 405927 w 406464"/>
                <a:gd name="connsiteY10" fmla="*/ 366712 h 1631301"/>
                <a:gd name="connsiteX11" fmla="*/ 396402 w 406464"/>
                <a:gd name="connsiteY11" fmla="*/ 0 h 1631301"/>
                <a:gd name="connsiteX0" fmla="*/ 210665 w 406464"/>
                <a:gd name="connsiteY0" fmla="*/ 42862 h 1631301"/>
                <a:gd name="connsiteX1" fmla="*/ 77315 w 406464"/>
                <a:gd name="connsiteY1" fmla="*/ 576262 h 1631301"/>
                <a:gd name="connsiteX2" fmla="*/ 10640 w 406464"/>
                <a:gd name="connsiteY2" fmla="*/ 833437 h 1631301"/>
                <a:gd name="connsiteX3" fmla="*/ 5877 w 406464"/>
                <a:gd name="connsiteY3" fmla="*/ 1042987 h 1631301"/>
                <a:gd name="connsiteX4" fmla="*/ 67790 w 406464"/>
                <a:gd name="connsiteY4" fmla="*/ 1285875 h 1631301"/>
                <a:gd name="connsiteX5" fmla="*/ 129702 w 406464"/>
                <a:gd name="connsiteY5" fmla="*/ 1466850 h 1631301"/>
                <a:gd name="connsiteX6" fmla="*/ 172565 w 406464"/>
                <a:gd name="connsiteY6" fmla="*/ 1566862 h 1631301"/>
                <a:gd name="connsiteX7" fmla="*/ 286865 w 406464"/>
                <a:gd name="connsiteY7" fmla="*/ 1624012 h 1631301"/>
                <a:gd name="connsiteX8" fmla="*/ 348777 w 406464"/>
                <a:gd name="connsiteY8" fmla="*/ 1400175 h 1631301"/>
                <a:gd name="connsiteX9" fmla="*/ 382115 w 406464"/>
                <a:gd name="connsiteY9" fmla="*/ 1166812 h 1631301"/>
                <a:gd name="connsiteX10" fmla="*/ 405927 w 406464"/>
                <a:gd name="connsiteY10" fmla="*/ 366712 h 1631301"/>
                <a:gd name="connsiteX11" fmla="*/ 396402 w 406464"/>
                <a:gd name="connsiteY11" fmla="*/ 0 h 1631301"/>
                <a:gd name="connsiteX0" fmla="*/ 210665 w 406464"/>
                <a:gd name="connsiteY0" fmla="*/ 42862 h 1631301"/>
                <a:gd name="connsiteX1" fmla="*/ 77315 w 406464"/>
                <a:gd name="connsiteY1" fmla="*/ 576262 h 1631301"/>
                <a:gd name="connsiteX2" fmla="*/ 10640 w 406464"/>
                <a:gd name="connsiteY2" fmla="*/ 833437 h 1631301"/>
                <a:gd name="connsiteX3" fmla="*/ 5877 w 406464"/>
                <a:gd name="connsiteY3" fmla="*/ 1042987 h 1631301"/>
                <a:gd name="connsiteX4" fmla="*/ 67790 w 406464"/>
                <a:gd name="connsiteY4" fmla="*/ 1285875 h 1631301"/>
                <a:gd name="connsiteX5" fmla="*/ 129702 w 406464"/>
                <a:gd name="connsiteY5" fmla="*/ 1466850 h 1631301"/>
                <a:gd name="connsiteX6" fmla="*/ 172565 w 406464"/>
                <a:gd name="connsiteY6" fmla="*/ 1566862 h 1631301"/>
                <a:gd name="connsiteX7" fmla="*/ 286865 w 406464"/>
                <a:gd name="connsiteY7" fmla="*/ 1624012 h 1631301"/>
                <a:gd name="connsiteX8" fmla="*/ 348777 w 406464"/>
                <a:gd name="connsiteY8" fmla="*/ 1400175 h 1631301"/>
                <a:gd name="connsiteX9" fmla="*/ 382115 w 406464"/>
                <a:gd name="connsiteY9" fmla="*/ 1166812 h 1631301"/>
                <a:gd name="connsiteX10" fmla="*/ 405927 w 406464"/>
                <a:gd name="connsiteY10" fmla="*/ 366712 h 1631301"/>
                <a:gd name="connsiteX11" fmla="*/ 396402 w 406464"/>
                <a:gd name="connsiteY11" fmla="*/ 0 h 1631301"/>
                <a:gd name="connsiteX0" fmla="*/ 206704 w 402503"/>
                <a:gd name="connsiteY0" fmla="*/ 42862 h 1631301"/>
                <a:gd name="connsiteX1" fmla="*/ 73354 w 402503"/>
                <a:gd name="connsiteY1" fmla="*/ 576262 h 1631301"/>
                <a:gd name="connsiteX2" fmla="*/ 20967 w 402503"/>
                <a:gd name="connsiteY2" fmla="*/ 814387 h 1631301"/>
                <a:gd name="connsiteX3" fmla="*/ 1916 w 402503"/>
                <a:gd name="connsiteY3" fmla="*/ 1042987 h 1631301"/>
                <a:gd name="connsiteX4" fmla="*/ 63829 w 402503"/>
                <a:gd name="connsiteY4" fmla="*/ 1285875 h 1631301"/>
                <a:gd name="connsiteX5" fmla="*/ 125741 w 402503"/>
                <a:gd name="connsiteY5" fmla="*/ 1466850 h 1631301"/>
                <a:gd name="connsiteX6" fmla="*/ 168604 w 402503"/>
                <a:gd name="connsiteY6" fmla="*/ 1566862 h 1631301"/>
                <a:gd name="connsiteX7" fmla="*/ 282904 w 402503"/>
                <a:gd name="connsiteY7" fmla="*/ 1624012 h 1631301"/>
                <a:gd name="connsiteX8" fmla="*/ 344816 w 402503"/>
                <a:gd name="connsiteY8" fmla="*/ 1400175 h 1631301"/>
                <a:gd name="connsiteX9" fmla="*/ 378154 w 402503"/>
                <a:gd name="connsiteY9" fmla="*/ 1166812 h 1631301"/>
                <a:gd name="connsiteX10" fmla="*/ 401966 w 402503"/>
                <a:gd name="connsiteY10" fmla="*/ 366712 h 1631301"/>
                <a:gd name="connsiteX11" fmla="*/ 392441 w 402503"/>
                <a:gd name="connsiteY11" fmla="*/ 0 h 1631301"/>
                <a:gd name="connsiteX0" fmla="*/ 206704 w 402503"/>
                <a:gd name="connsiteY0" fmla="*/ 42862 h 1628018"/>
                <a:gd name="connsiteX1" fmla="*/ 73354 w 402503"/>
                <a:gd name="connsiteY1" fmla="*/ 576262 h 1628018"/>
                <a:gd name="connsiteX2" fmla="*/ 20967 w 402503"/>
                <a:gd name="connsiteY2" fmla="*/ 814387 h 1628018"/>
                <a:gd name="connsiteX3" fmla="*/ 1916 w 402503"/>
                <a:gd name="connsiteY3" fmla="*/ 1042987 h 1628018"/>
                <a:gd name="connsiteX4" fmla="*/ 63829 w 402503"/>
                <a:gd name="connsiteY4" fmla="*/ 1285875 h 1628018"/>
                <a:gd name="connsiteX5" fmla="*/ 125741 w 402503"/>
                <a:gd name="connsiteY5" fmla="*/ 1466850 h 1628018"/>
                <a:gd name="connsiteX6" fmla="*/ 168604 w 402503"/>
                <a:gd name="connsiteY6" fmla="*/ 1538287 h 1628018"/>
                <a:gd name="connsiteX7" fmla="*/ 282904 w 402503"/>
                <a:gd name="connsiteY7" fmla="*/ 1624012 h 1628018"/>
                <a:gd name="connsiteX8" fmla="*/ 344816 w 402503"/>
                <a:gd name="connsiteY8" fmla="*/ 1400175 h 1628018"/>
                <a:gd name="connsiteX9" fmla="*/ 378154 w 402503"/>
                <a:gd name="connsiteY9" fmla="*/ 1166812 h 1628018"/>
                <a:gd name="connsiteX10" fmla="*/ 401966 w 402503"/>
                <a:gd name="connsiteY10" fmla="*/ 366712 h 1628018"/>
                <a:gd name="connsiteX11" fmla="*/ 392441 w 402503"/>
                <a:gd name="connsiteY11" fmla="*/ 0 h 1628018"/>
                <a:gd name="connsiteX0" fmla="*/ 206704 w 402503"/>
                <a:gd name="connsiteY0" fmla="*/ 42862 h 1628378"/>
                <a:gd name="connsiteX1" fmla="*/ 73354 w 402503"/>
                <a:gd name="connsiteY1" fmla="*/ 576262 h 1628378"/>
                <a:gd name="connsiteX2" fmla="*/ 20967 w 402503"/>
                <a:gd name="connsiteY2" fmla="*/ 814387 h 1628378"/>
                <a:gd name="connsiteX3" fmla="*/ 1916 w 402503"/>
                <a:gd name="connsiteY3" fmla="*/ 1042987 h 1628378"/>
                <a:gd name="connsiteX4" fmla="*/ 63829 w 402503"/>
                <a:gd name="connsiteY4" fmla="*/ 1285875 h 1628378"/>
                <a:gd name="connsiteX5" fmla="*/ 101929 w 402503"/>
                <a:gd name="connsiteY5" fmla="*/ 1414463 h 1628378"/>
                <a:gd name="connsiteX6" fmla="*/ 168604 w 402503"/>
                <a:gd name="connsiteY6" fmla="*/ 1538287 h 1628378"/>
                <a:gd name="connsiteX7" fmla="*/ 282904 w 402503"/>
                <a:gd name="connsiteY7" fmla="*/ 1624012 h 1628378"/>
                <a:gd name="connsiteX8" fmla="*/ 344816 w 402503"/>
                <a:gd name="connsiteY8" fmla="*/ 1400175 h 1628378"/>
                <a:gd name="connsiteX9" fmla="*/ 378154 w 402503"/>
                <a:gd name="connsiteY9" fmla="*/ 1166812 h 1628378"/>
                <a:gd name="connsiteX10" fmla="*/ 401966 w 402503"/>
                <a:gd name="connsiteY10" fmla="*/ 366712 h 1628378"/>
                <a:gd name="connsiteX11" fmla="*/ 392441 w 402503"/>
                <a:gd name="connsiteY11" fmla="*/ 0 h 1628378"/>
                <a:gd name="connsiteX0" fmla="*/ 206704 w 402503"/>
                <a:gd name="connsiteY0" fmla="*/ 42862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44816 w 402503"/>
                <a:gd name="connsiteY8" fmla="*/ 1400175 h 1583982"/>
                <a:gd name="connsiteX9" fmla="*/ 378154 w 402503"/>
                <a:gd name="connsiteY9" fmla="*/ 1166812 h 1583982"/>
                <a:gd name="connsiteX10" fmla="*/ 401966 w 402503"/>
                <a:gd name="connsiteY10" fmla="*/ 366712 h 1583982"/>
                <a:gd name="connsiteX11" fmla="*/ 392441 w 402503"/>
                <a:gd name="connsiteY11" fmla="*/ 0 h 1583982"/>
                <a:gd name="connsiteX0" fmla="*/ 206704 w 402503"/>
                <a:gd name="connsiteY0" fmla="*/ 42862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44816 w 402503"/>
                <a:gd name="connsiteY8" fmla="*/ 1400175 h 1583982"/>
                <a:gd name="connsiteX9" fmla="*/ 359104 w 402503"/>
                <a:gd name="connsiteY9" fmla="*/ 1195387 h 1583982"/>
                <a:gd name="connsiteX10" fmla="*/ 378154 w 402503"/>
                <a:gd name="connsiteY10" fmla="*/ 1166812 h 1583982"/>
                <a:gd name="connsiteX11" fmla="*/ 401966 w 402503"/>
                <a:gd name="connsiteY11" fmla="*/ 366712 h 1583982"/>
                <a:gd name="connsiteX12" fmla="*/ 392441 w 402503"/>
                <a:gd name="connsiteY12" fmla="*/ 0 h 1583982"/>
                <a:gd name="connsiteX0" fmla="*/ 206704 w 402503"/>
                <a:gd name="connsiteY0" fmla="*/ 42862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25766 w 402503"/>
                <a:gd name="connsiteY8" fmla="*/ 1400175 h 1583982"/>
                <a:gd name="connsiteX9" fmla="*/ 359104 w 402503"/>
                <a:gd name="connsiteY9" fmla="*/ 1195387 h 1583982"/>
                <a:gd name="connsiteX10" fmla="*/ 378154 w 402503"/>
                <a:gd name="connsiteY10" fmla="*/ 1166812 h 1583982"/>
                <a:gd name="connsiteX11" fmla="*/ 401966 w 402503"/>
                <a:gd name="connsiteY11" fmla="*/ 366712 h 1583982"/>
                <a:gd name="connsiteX12" fmla="*/ 392441 w 402503"/>
                <a:gd name="connsiteY12" fmla="*/ 0 h 1583982"/>
                <a:gd name="connsiteX0" fmla="*/ 125742 w 402503"/>
                <a:gd name="connsiteY0" fmla="*/ 9524 h 1583982"/>
                <a:gd name="connsiteX1" fmla="*/ 73354 w 402503"/>
                <a:gd name="connsiteY1" fmla="*/ 576262 h 1583982"/>
                <a:gd name="connsiteX2" fmla="*/ 20967 w 402503"/>
                <a:gd name="connsiteY2" fmla="*/ 814387 h 1583982"/>
                <a:gd name="connsiteX3" fmla="*/ 1916 w 402503"/>
                <a:gd name="connsiteY3" fmla="*/ 1042987 h 1583982"/>
                <a:gd name="connsiteX4" fmla="*/ 63829 w 402503"/>
                <a:gd name="connsiteY4" fmla="*/ 1285875 h 1583982"/>
                <a:gd name="connsiteX5" fmla="*/ 101929 w 402503"/>
                <a:gd name="connsiteY5" fmla="*/ 1414463 h 1583982"/>
                <a:gd name="connsiteX6" fmla="*/ 168604 w 402503"/>
                <a:gd name="connsiteY6" fmla="*/ 1538287 h 1583982"/>
                <a:gd name="connsiteX7" fmla="*/ 287667 w 402503"/>
                <a:gd name="connsiteY7" fmla="*/ 1576387 h 1583982"/>
                <a:gd name="connsiteX8" fmla="*/ 325766 w 402503"/>
                <a:gd name="connsiteY8" fmla="*/ 1400175 h 1583982"/>
                <a:gd name="connsiteX9" fmla="*/ 359104 w 402503"/>
                <a:gd name="connsiteY9" fmla="*/ 1195387 h 1583982"/>
                <a:gd name="connsiteX10" fmla="*/ 378154 w 402503"/>
                <a:gd name="connsiteY10" fmla="*/ 1166812 h 1583982"/>
                <a:gd name="connsiteX11" fmla="*/ 401966 w 402503"/>
                <a:gd name="connsiteY11" fmla="*/ 366712 h 1583982"/>
                <a:gd name="connsiteX12" fmla="*/ 392441 w 402503"/>
                <a:gd name="connsiteY12" fmla="*/ 0 h 1583982"/>
                <a:gd name="connsiteX0" fmla="*/ 124145 w 400906"/>
                <a:gd name="connsiteY0" fmla="*/ 9524 h 1583982"/>
                <a:gd name="connsiteX1" fmla="*/ 71757 w 400906"/>
                <a:gd name="connsiteY1" fmla="*/ 576262 h 1583982"/>
                <a:gd name="connsiteX2" fmla="*/ 90807 w 400906"/>
                <a:gd name="connsiteY2" fmla="*/ 819150 h 1583982"/>
                <a:gd name="connsiteX3" fmla="*/ 319 w 400906"/>
                <a:gd name="connsiteY3" fmla="*/ 1042987 h 1583982"/>
                <a:gd name="connsiteX4" fmla="*/ 62232 w 400906"/>
                <a:gd name="connsiteY4" fmla="*/ 1285875 h 1583982"/>
                <a:gd name="connsiteX5" fmla="*/ 100332 w 400906"/>
                <a:gd name="connsiteY5" fmla="*/ 1414463 h 1583982"/>
                <a:gd name="connsiteX6" fmla="*/ 167007 w 400906"/>
                <a:gd name="connsiteY6" fmla="*/ 1538287 h 1583982"/>
                <a:gd name="connsiteX7" fmla="*/ 286070 w 400906"/>
                <a:gd name="connsiteY7" fmla="*/ 1576387 h 1583982"/>
                <a:gd name="connsiteX8" fmla="*/ 324169 w 400906"/>
                <a:gd name="connsiteY8" fmla="*/ 1400175 h 1583982"/>
                <a:gd name="connsiteX9" fmla="*/ 357507 w 400906"/>
                <a:gd name="connsiteY9" fmla="*/ 1195387 h 1583982"/>
                <a:gd name="connsiteX10" fmla="*/ 376557 w 400906"/>
                <a:gd name="connsiteY10" fmla="*/ 1166812 h 1583982"/>
                <a:gd name="connsiteX11" fmla="*/ 400369 w 400906"/>
                <a:gd name="connsiteY11" fmla="*/ 366712 h 1583982"/>
                <a:gd name="connsiteX12" fmla="*/ 390844 w 400906"/>
                <a:gd name="connsiteY12" fmla="*/ 0 h 1583982"/>
                <a:gd name="connsiteX0" fmla="*/ 62297 w 339058"/>
                <a:gd name="connsiteY0" fmla="*/ 9524 h 1583982"/>
                <a:gd name="connsiteX1" fmla="*/ 9909 w 339058"/>
                <a:gd name="connsiteY1" fmla="*/ 576262 h 1583982"/>
                <a:gd name="connsiteX2" fmla="*/ 28959 w 339058"/>
                <a:gd name="connsiteY2" fmla="*/ 819150 h 1583982"/>
                <a:gd name="connsiteX3" fmla="*/ 19433 w 339058"/>
                <a:gd name="connsiteY3" fmla="*/ 1090612 h 1583982"/>
                <a:gd name="connsiteX4" fmla="*/ 384 w 339058"/>
                <a:gd name="connsiteY4" fmla="*/ 1285875 h 1583982"/>
                <a:gd name="connsiteX5" fmla="*/ 38484 w 339058"/>
                <a:gd name="connsiteY5" fmla="*/ 1414463 h 1583982"/>
                <a:gd name="connsiteX6" fmla="*/ 105159 w 339058"/>
                <a:gd name="connsiteY6" fmla="*/ 1538287 h 1583982"/>
                <a:gd name="connsiteX7" fmla="*/ 224222 w 339058"/>
                <a:gd name="connsiteY7" fmla="*/ 1576387 h 1583982"/>
                <a:gd name="connsiteX8" fmla="*/ 262321 w 339058"/>
                <a:gd name="connsiteY8" fmla="*/ 1400175 h 1583982"/>
                <a:gd name="connsiteX9" fmla="*/ 295659 w 339058"/>
                <a:gd name="connsiteY9" fmla="*/ 1195387 h 1583982"/>
                <a:gd name="connsiteX10" fmla="*/ 314709 w 339058"/>
                <a:gd name="connsiteY10" fmla="*/ 1166812 h 1583982"/>
                <a:gd name="connsiteX11" fmla="*/ 338521 w 339058"/>
                <a:gd name="connsiteY11" fmla="*/ 366712 h 1583982"/>
                <a:gd name="connsiteX12" fmla="*/ 328996 w 339058"/>
                <a:gd name="connsiteY12" fmla="*/ 0 h 1583982"/>
                <a:gd name="connsiteX0" fmla="*/ 53252 w 330013"/>
                <a:gd name="connsiteY0" fmla="*/ 9524 h 1583982"/>
                <a:gd name="connsiteX1" fmla="*/ 864 w 330013"/>
                <a:gd name="connsiteY1" fmla="*/ 576262 h 1583982"/>
                <a:gd name="connsiteX2" fmla="*/ 19914 w 330013"/>
                <a:gd name="connsiteY2" fmla="*/ 819150 h 1583982"/>
                <a:gd name="connsiteX3" fmla="*/ 10388 w 330013"/>
                <a:gd name="connsiteY3" fmla="*/ 1090612 h 1583982"/>
                <a:gd name="connsiteX4" fmla="*/ 864 w 330013"/>
                <a:gd name="connsiteY4" fmla="*/ 1209675 h 1583982"/>
                <a:gd name="connsiteX5" fmla="*/ 29439 w 330013"/>
                <a:gd name="connsiteY5" fmla="*/ 1414463 h 1583982"/>
                <a:gd name="connsiteX6" fmla="*/ 96114 w 330013"/>
                <a:gd name="connsiteY6" fmla="*/ 1538287 h 1583982"/>
                <a:gd name="connsiteX7" fmla="*/ 215177 w 330013"/>
                <a:gd name="connsiteY7" fmla="*/ 1576387 h 1583982"/>
                <a:gd name="connsiteX8" fmla="*/ 253276 w 330013"/>
                <a:gd name="connsiteY8" fmla="*/ 1400175 h 1583982"/>
                <a:gd name="connsiteX9" fmla="*/ 286614 w 330013"/>
                <a:gd name="connsiteY9" fmla="*/ 1195387 h 1583982"/>
                <a:gd name="connsiteX10" fmla="*/ 305664 w 330013"/>
                <a:gd name="connsiteY10" fmla="*/ 1166812 h 1583982"/>
                <a:gd name="connsiteX11" fmla="*/ 329476 w 330013"/>
                <a:gd name="connsiteY11" fmla="*/ 366712 h 1583982"/>
                <a:gd name="connsiteX12" fmla="*/ 319951 w 330013"/>
                <a:gd name="connsiteY12" fmla="*/ 0 h 1583982"/>
                <a:gd name="connsiteX0" fmla="*/ 63573 w 340334"/>
                <a:gd name="connsiteY0" fmla="*/ 9524 h 1584286"/>
                <a:gd name="connsiteX1" fmla="*/ 11185 w 340334"/>
                <a:gd name="connsiteY1" fmla="*/ 576262 h 1584286"/>
                <a:gd name="connsiteX2" fmla="*/ 30235 w 340334"/>
                <a:gd name="connsiteY2" fmla="*/ 819150 h 1584286"/>
                <a:gd name="connsiteX3" fmla="*/ 20709 w 340334"/>
                <a:gd name="connsiteY3" fmla="*/ 1090612 h 1584286"/>
                <a:gd name="connsiteX4" fmla="*/ 11185 w 340334"/>
                <a:gd name="connsiteY4" fmla="*/ 1209675 h 1584286"/>
                <a:gd name="connsiteX5" fmla="*/ 6422 w 340334"/>
                <a:gd name="connsiteY5" fmla="*/ 1400175 h 1584286"/>
                <a:gd name="connsiteX6" fmla="*/ 106435 w 340334"/>
                <a:gd name="connsiteY6" fmla="*/ 1538287 h 1584286"/>
                <a:gd name="connsiteX7" fmla="*/ 225498 w 340334"/>
                <a:gd name="connsiteY7" fmla="*/ 1576387 h 1584286"/>
                <a:gd name="connsiteX8" fmla="*/ 263597 w 340334"/>
                <a:gd name="connsiteY8" fmla="*/ 1400175 h 1584286"/>
                <a:gd name="connsiteX9" fmla="*/ 296935 w 340334"/>
                <a:gd name="connsiteY9" fmla="*/ 1195387 h 1584286"/>
                <a:gd name="connsiteX10" fmla="*/ 315985 w 340334"/>
                <a:gd name="connsiteY10" fmla="*/ 1166812 h 1584286"/>
                <a:gd name="connsiteX11" fmla="*/ 339797 w 340334"/>
                <a:gd name="connsiteY11" fmla="*/ 366712 h 1584286"/>
                <a:gd name="connsiteX12" fmla="*/ 330272 w 340334"/>
                <a:gd name="connsiteY12" fmla="*/ 0 h 1584286"/>
                <a:gd name="connsiteX0" fmla="*/ 63573 w 340334"/>
                <a:gd name="connsiteY0" fmla="*/ 9524 h 1558382"/>
                <a:gd name="connsiteX1" fmla="*/ 11185 w 340334"/>
                <a:gd name="connsiteY1" fmla="*/ 576262 h 1558382"/>
                <a:gd name="connsiteX2" fmla="*/ 30235 w 340334"/>
                <a:gd name="connsiteY2" fmla="*/ 819150 h 1558382"/>
                <a:gd name="connsiteX3" fmla="*/ 20709 w 340334"/>
                <a:gd name="connsiteY3" fmla="*/ 1090612 h 1558382"/>
                <a:gd name="connsiteX4" fmla="*/ 11185 w 340334"/>
                <a:gd name="connsiteY4" fmla="*/ 1209675 h 1558382"/>
                <a:gd name="connsiteX5" fmla="*/ 6422 w 340334"/>
                <a:gd name="connsiteY5" fmla="*/ 1400175 h 1558382"/>
                <a:gd name="connsiteX6" fmla="*/ 106435 w 340334"/>
                <a:gd name="connsiteY6" fmla="*/ 1538287 h 1558382"/>
                <a:gd name="connsiteX7" fmla="*/ 239785 w 340334"/>
                <a:gd name="connsiteY7" fmla="*/ 1543050 h 1558382"/>
                <a:gd name="connsiteX8" fmla="*/ 263597 w 340334"/>
                <a:gd name="connsiteY8" fmla="*/ 1400175 h 1558382"/>
                <a:gd name="connsiteX9" fmla="*/ 296935 w 340334"/>
                <a:gd name="connsiteY9" fmla="*/ 1195387 h 1558382"/>
                <a:gd name="connsiteX10" fmla="*/ 315985 w 340334"/>
                <a:gd name="connsiteY10" fmla="*/ 1166812 h 1558382"/>
                <a:gd name="connsiteX11" fmla="*/ 339797 w 340334"/>
                <a:gd name="connsiteY11" fmla="*/ 366712 h 1558382"/>
                <a:gd name="connsiteX12" fmla="*/ 330272 w 340334"/>
                <a:gd name="connsiteY12" fmla="*/ 0 h 1558382"/>
                <a:gd name="connsiteX0" fmla="*/ 63573 w 340334"/>
                <a:gd name="connsiteY0" fmla="*/ 9524 h 1557106"/>
                <a:gd name="connsiteX1" fmla="*/ 11185 w 340334"/>
                <a:gd name="connsiteY1" fmla="*/ 576262 h 1557106"/>
                <a:gd name="connsiteX2" fmla="*/ 30235 w 340334"/>
                <a:gd name="connsiteY2" fmla="*/ 819150 h 1557106"/>
                <a:gd name="connsiteX3" fmla="*/ 20709 w 340334"/>
                <a:gd name="connsiteY3" fmla="*/ 1090612 h 1557106"/>
                <a:gd name="connsiteX4" fmla="*/ 11185 w 340334"/>
                <a:gd name="connsiteY4" fmla="*/ 1209675 h 1557106"/>
                <a:gd name="connsiteX5" fmla="*/ 6422 w 340334"/>
                <a:gd name="connsiteY5" fmla="*/ 1400175 h 1557106"/>
                <a:gd name="connsiteX6" fmla="*/ 106435 w 340334"/>
                <a:gd name="connsiteY6" fmla="*/ 1538287 h 1557106"/>
                <a:gd name="connsiteX7" fmla="*/ 239785 w 340334"/>
                <a:gd name="connsiteY7" fmla="*/ 1543050 h 1557106"/>
                <a:gd name="connsiteX8" fmla="*/ 320747 w 340334"/>
                <a:gd name="connsiteY8" fmla="*/ 1419225 h 1557106"/>
                <a:gd name="connsiteX9" fmla="*/ 296935 w 340334"/>
                <a:gd name="connsiteY9" fmla="*/ 1195387 h 1557106"/>
                <a:gd name="connsiteX10" fmla="*/ 315985 w 340334"/>
                <a:gd name="connsiteY10" fmla="*/ 1166812 h 1557106"/>
                <a:gd name="connsiteX11" fmla="*/ 339797 w 340334"/>
                <a:gd name="connsiteY11" fmla="*/ 366712 h 1557106"/>
                <a:gd name="connsiteX12" fmla="*/ 330272 w 340334"/>
                <a:gd name="connsiteY12" fmla="*/ 0 h 1557106"/>
                <a:gd name="connsiteX0" fmla="*/ 63573 w 340334"/>
                <a:gd name="connsiteY0" fmla="*/ 9524 h 1557106"/>
                <a:gd name="connsiteX1" fmla="*/ 11185 w 340334"/>
                <a:gd name="connsiteY1" fmla="*/ 576262 h 1557106"/>
                <a:gd name="connsiteX2" fmla="*/ 30235 w 340334"/>
                <a:gd name="connsiteY2" fmla="*/ 819150 h 1557106"/>
                <a:gd name="connsiteX3" fmla="*/ 20709 w 340334"/>
                <a:gd name="connsiteY3" fmla="*/ 1090612 h 1557106"/>
                <a:gd name="connsiteX4" fmla="*/ 11185 w 340334"/>
                <a:gd name="connsiteY4" fmla="*/ 1209675 h 1557106"/>
                <a:gd name="connsiteX5" fmla="*/ 6422 w 340334"/>
                <a:gd name="connsiteY5" fmla="*/ 1400175 h 1557106"/>
                <a:gd name="connsiteX6" fmla="*/ 106435 w 340334"/>
                <a:gd name="connsiteY6" fmla="*/ 1538287 h 1557106"/>
                <a:gd name="connsiteX7" fmla="*/ 239785 w 340334"/>
                <a:gd name="connsiteY7" fmla="*/ 1543050 h 1557106"/>
                <a:gd name="connsiteX8" fmla="*/ 320747 w 340334"/>
                <a:gd name="connsiteY8" fmla="*/ 1419225 h 1557106"/>
                <a:gd name="connsiteX9" fmla="*/ 325510 w 340334"/>
                <a:gd name="connsiteY9" fmla="*/ 1262062 h 1557106"/>
                <a:gd name="connsiteX10" fmla="*/ 315985 w 340334"/>
                <a:gd name="connsiteY10" fmla="*/ 1166812 h 1557106"/>
                <a:gd name="connsiteX11" fmla="*/ 339797 w 340334"/>
                <a:gd name="connsiteY11" fmla="*/ 366712 h 1557106"/>
                <a:gd name="connsiteX12" fmla="*/ 330272 w 340334"/>
                <a:gd name="connsiteY12" fmla="*/ 0 h 1557106"/>
                <a:gd name="connsiteX0" fmla="*/ 63573 w 340334"/>
                <a:gd name="connsiteY0" fmla="*/ 9524 h 1557106"/>
                <a:gd name="connsiteX1" fmla="*/ 11185 w 340334"/>
                <a:gd name="connsiteY1" fmla="*/ 576262 h 1557106"/>
                <a:gd name="connsiteX2" fmla="*/ 30235 w 340334"/>
                <a:gd name="connsiteY2" fmla="*/ 819150 h 1557106"/>
                <a:gd name="connsiteX3" fmla="*/ 20709 w 340334"/>
                <a:gd name="connsiteY3" fmla="*/ 1090612 h 1557106"/>
                <a:gd name="connsiteX4" fmla="*/ 11185 w 340334"/>
                <a:gd name="connsiteY4" fmla="*/ 1209675 h 1557106"/>
                <a:gd name="connsiteX5" fmla="*/ 6422 w 340334"/>
                <a:gd name="connsiteY5" fmla="*/ 1400175 h 1557106"/>
                <a:gd name="connsiteX6" fmla="*/ 106435 w 340334"/>
                <a:gd name="connsiteY6" fmla="*/ 1538287 h 1557106"/>
                <a:gd name="connsiteX7" fmla="*/ 239785 w 340334"/>
                <a:gd name="connsiteY7" fmla="*/ 1543050 h 1557106"/>
                <a:gd name="connsiteX8" fmla="*/ 320747 w 340334"/>
                <a:gd name="connsiteY8" fmla="*/ 1419225 h 1557106"/>
                <a:gd name="connsiteX9" fmla="*/ 315985 w 340334"/>
                <a:gd name="connsiteY9" fmla="*/ 1166812 h 1557106"/>
                <a:gd name="connsiteX10" fmla="*/ 339797 w 340334"/>
                <a:gd name="connsiteY10" fmla="*/ 366712 h 1557106"/>
                <a:gd name="connsiteX11" fmla="*/ 330272 w 340334"/>
                <a:gd name="connsiteY11" fmla="*/ 0 h 1557106"/>
                <a:gd name="connsiteX0" fmla="*/ 63573 w 340334"/>
                <a:gd name="connsiteY0" fmla="*/ 9524 h 1558060"/>
                <a:gd name="connsiteX1" fmla="*/ 11185 w 340334"/>
                <a:gd name="connsiteY1" fmla="*/ 576262 h 1558060"/>
                <a:gd name="connsiteX2" fmla="*/ 30235 w 340334"/>
                <a:gd name="connsiteY2" fmla="*/ 819150 h 1558060"/>
                <a:gd name="connsiteX3" fmla="*/ 20709 w 340334"/>
                <a:gd name="connsiteY3" fmla="*/ 1090612 h 1558060"/>
                <a:gd name="connsiteX4" fmla="*/ 11185 w 340334"/>
                <a:gd name="connsiteY4" fmla="*/ 1209675 h 1558060"/>
                <a:gd name="connsiteX5" fmla="*/ 6422 w 340334"/>
                <a:gd name="connsiteY5" fmla="*/ 1400175 h 1558060"/>
                <a:gd name="connsiteX6" fmla="*/ 106435 w 340334"/>
                <a:gd name="connsiteY6" fmla="*/ 1538287 h 1558060"/>
                <a:gd name="connsiteX7" fmla="*/ 239785 w 340334"/>
                <a:gd name="connsiteY7" fmla="*/ 1543050 h 1558060"/>
                <a:gd name="connsiteX8" fmla="*/ 287410 w 340334"/>
                <a:gd name="connsiteY8" fmla="*/ 1404938 h 1558060"/>
                <a:gd name="connsiteX9" fmla="*/ 315985 w 340334"/>
                <a:gd name="connsiteY9" fmla="*/ 1166812 h 1558060"/>
                <a:gd name="connsiteX10" fmla="*/ 339797 w 340334"/>
                <a:gd name="connsiteY10" fmla="*/ 366712 h 1558060"/>
                <a:gd name="connsiteX11" fmla="*/ 330272 w 340334"/>
                <a:gd name="connsiteY11" fmla="*/ 0 h 1558060"/>
                <a:gd name="connsiteX0" fmla="*/ 63573 w 340334"/>
                <a:gd name="connsiteY0" fmla="*/ 9524 h 1550593"/>
                <a:gd name="connsiteX1" fmla="*/ 11185 w 340334"/>
                <a:gd name="connsiteY1" fmla="*/ 576262 h 1550593"/>
                <a:gd name="connsiteX2" fmla="*/ 30235 w 340334"/>
                <a:gd name="connsiteY2" fmla="*/ 819150 h 1550593"/>
                <a:gd name="connsiteX3" fmla="*/ 20709 w 340334"/>
                <a:gd name="connsiteY3" fmla="*/ 1090612 h 1550593"/>
                <a:gd name="connsiteX4" fmla="*/ 11185 w 340334"/>
                <a:gd name="connsiteY4" fmla="*/ 1209675 h 1550593"/>
                <a:gd name="connsiteX5" fmla="*/ 6422 w 340334"/>
                <a:gd name="connsiteY5" fmla="*/ 1400175 h 1550593"/>
                <a:gd name="connsiteX6" fmla="*/ 106435 w 340334"/>
                <a:gd name="connsiteY6" fmla="*/ 1538287 h 1550593"/>
                <a:gd name="connsiteX7" fmla="*/ 201685 w 340334"/>
                <a:gd name="connsiteY7" fmla="*/ 1528763 h 1550593"/>
                <a:gd name="connsiteX8" fmla="*/ 287410 w 340334"/>
                <a:gd name="connsiteY8" fmla="*/ 1404938 h 1550593"/>
                <a:gd name="connsiteX9" fmla="*/ 315985 w 340334"/>
                <a:gd name="connsiteY9" fmla="*/ 1166812 h 1550593"/>
                <a:gd name="connsiteX10" fmla="*/ 339797 w 340334"/>
                <a:gd name="connsiteY10" fmla="*/ 366712 h 1550593"/>
                <a:gd name="connsiteX11" fmla="*/ 330272 w 340334"/>
                <a:gd name="connsiteY11" fmla="*/ 0 h 1550593"/>
                <a:gd name="connsiteX0" fmla="*/ 63573 w 340334"/>
                <a:gd name="connsiteY0" fmla="*/ 9524 h 1552543"/>
                <a:gd name="connsiteX1" fmla="*/ 11185 w 340334"/>
                <a:gd name="connsiteY1" fmla="*/ 576262 h 1552543"/>
                <a:gd name="connsiteX2" fmla="*/ 30235 w 340334"/>
                <a:gd name="connsiteY2" fmla="*/ 819150 h 1552543"/>
                <a:gd name="connsiteX3" fmla="*/ 20709 w 340334"/>
                <a:gd name="connsiteY3" fmla="*/ 1090612 h 1552543"/>
                <a:gd name="connsiteX4" fmla="*/ 11185 w 340334"/>
                <a:gd name="connsiteY4" fmla="*/ 1209675 h 1552543"/>
                <a:gd name="connsiteX5" fmla="*/ 6422 w 340334"/>
                <a:gd name="connsiteY5" fmla="*/ 1400175 h 1552543"/>
                <a:gd name="connsiteX6" fmla="*/ 106435 w 340334"/>
                <a:gd name="connsiteY6" fmla="*/ 1538287 h 1552543"/>
                <a:gd name="connsiteX7" fmla="*/ 201685 w 340334"/>
                <a:gd name="connsiteY7" fmla="*/ 1528763 h 1552543"/>
                <a:gd name="connsiteX8" fmla="*/ 230260 w 340334"/>
                <a:gd name="connsiteY8" fmla="*/ 1366838 h 1552543"/>
                <a:gd name="connsiteX9" fmla="*/ 315985 w 340334"/>
                <a:gd name="connsiteY9" fmla="*/ 1166812 h 1552543"/>
                <a:gd name="connsiteX10" fmla="*/ 339797 w 340334"/>
                <a:gd name="connsiteY10" fmla="*/ 366712 h 1552543"/>
                <a:gd name="connsiteX11" fmla="*/ 330272 w 340334"/>
                <a:gd name="connsiteY11" fmla="*/ 0 h 1552543"/>
                <a:gd name="connsiteX0" fmla="*/ 63573 w 344521"/>
                <a:gd name="connsiteY0" fmla="*/ 9524 h 1552543"/>
                <a:gd name="connsiteX1" fmla="*/ 11185 w 344521"/>
                <a:gd name="connsiteY1" fmla="*/ 576262 h 1552543"/>
                <a:gd name="connsiteX2" fmla="*/ 30235 w 344521"/>
                <a:gd name="connsiteY2" fmla="*/ 819150 h 1552543"/>
                <a:gd name="connsiteX3" fmla="*/ 20709 w 344521"/>
                <a:gd name="connsiteY3" fmla="*/ 1090612 h 1552543"/>
                <a:gd name="connsiteX4" fmla="*/ 11185 w 344521"/>
                <a:gd name="connsiteY4" fmla="*/ 1209675 h 1552543"/>
                <a:gd name="connsiteX5" fmla="*/ 6422 w 344521"/>
                <a:gd name="connsiteY5" fmla="*/ 1400175 h 1552543"/>
                <a:gd name="connsiteX6" fmla="*/ 106435 w 344521"/>
                <a:gd name="connsiteY6" fmla="*/ 1538287 h 1552543"/>
                <a:gd name="connsiteX7" fmla="*/ 201685 w 344521"/>
                <a:gd name="connsiteY7" fmla="*/ 1528763 h 1552543"/>
                <a:gd name="connsiteX8" fmla="*/ 230260 w 344521"/>
                <a:gd name="connsiteY8" fmla="*/ 1366838 h 1552543"/>
                <a:gd name="connsiteX9" fmla="*/ 254072 w 344521"/>
                <a:gd name="connsiteY9" fmla="*/ 1076324 h 1552543"/>
                <a:gd name="connsiteX10" fmla="*/ 339797 w 344521"/>
                <a:gd name="connsiteY10" fmla="*/ 366712 h 1552543"/>
                <a:gd name="connsiteX11" fmla="*/ 330272 w 344521"/>
                <a:gd name="connsiteY11" fmla="*/ 0 h 1552543"/>
                <a:gd name="connsiteX0" fmla="*/ 63573 w 331128"/>
                <a:gd name="connsiteY0" fmla="*/ 9524 h 1552543"/>
                <a:gd name="connsiteX1" fmla="*/ 11185 w 331128"/>
                <a:gd name="connsiteY1" fmla="*/ 576262 h 1552543"/>
                <a:gd name="connsiteX2" fmla="*/ 30235 w 331128"/>
                <a:gd name="connsiteY2" fmla="*/ 819150 h 1552543"/>
                <a:gd name="connsiteX3" fmla="*/ 20709 w 331128"/>
                <a:gd name="connsiteY3" fmla="*/ 1090612 h 1552543"/>
                <a:gd name="connsiteX4" fmla="*/ 11185 w 331128"/>
                <a:gd name="connsiteY4" fmla="*/ 1209675 h 1552543"/>
                <a:gd name="connsiteX5" fmla="*/ 6422 w 331128"/>
                <a:gd name="connsiteY5" fmla="*/ 1400175 h 1552543"/>
                <a:gd name="connsiteX6" fmla="*/ 106435 w 331128"/>
                <a:gd name="connsiteY6" fmla="*/ 1538287 h 1552543"/>
                <a:gd name="connsiteX7" fmla="*/ 201685 w 331128"/>
                <a:gd name="connsiteY7" fmla="*/ 1528763 h 1552543"/>
                <a:gd name="connsiteX8" fmla="*/ 230260 w 331128"/>
                <a:gd name="connsiteY8" fmla="*/ 1366838 h 1552543"/>
                <a:gd name="connsiteX9" fmla="*/ 254072 w 331128"/>
                <a:gd name="connsiteY9" fmla="*/ 1076324 h 1552543"/>
                <a:gd name="connsiteX10" fmla="*/ 296934 w 331128"/>
                <a:gd name="connsiteY10" fmla="*/ 357187 h 1552543"/>
                <a:gd name="connsiteX11" fmla="*/ 330272 w 331128"/>
                <a:gd name="connsiteY11" fmla="*/ 0 h 1552543"/>
                <a:gd name="connsiteX0" fmla="*/ 63573 w 330272"/>
                <a:gd name="connsiteY0" fmla="*/ 14452 h 1557471"/>
                <a:gd name="connsiteX1" fmla="*/ 11185 w 330272"/>
                <a:gd name="connsiteY1" fmla="*/ 581190 h 1557471"/>
                <a:gd name="connsiteX2" fmla="*/ 30235 w 330272"/>
                <a:gd name="connsiteY2" fmla="*/ 824078 h 1557471"/>
                <a:gd name="connsiteX3" fmla="*/ 20709 w 330272"/>
                <a:gd name="connsiteY3" fmla="*/ 1095540 h 1557471"/>
                <a:gd name="connsiteX4" fmla="*/ 11185 w 330272"/>
                <a:gd name="connsiteY4" fmla="*/ 1214603 h 1557471"/>
                <a:gd name="connsiteX5" fmla="*/ 6422 w 330272"/>
                <a:gd name="connsiteY5" fmla="*/ 1405103 h 1557471"/>
                <a:gd name="connsiteX6" fmla="*/ 106435 w 330272"/>
                <a:gd name="connsiteY6" fmla="*/ 1543215 h 1557471"/>
                <a:gd name="connsiteX7" fmla="*/ 201685 w 330272"/>
                <a:gd name="connsiteY7" fmla="*/ 1533691 h 1557471"/>
                <a:gd name="connsiteX8" fmla="*/ 230260 w 330272"/>
                <a:gd name="connsiteY8" fmla="*/ 1371766 h 1557471"/>
                <a:gd name="connsiteX9" fmla="*/ 254072 w 330272"/>
                <a:gd name="connsiteY9" fmla="*/ 1081252 h 1557471"/>
                <a:gd name="connsiteX10" fmla="*/ 296934 w 330272"/>
                <a:gd name="connsiteY10" fmla="*/ 362115 h 1557471"/>
                <a:gd name="connsiteX11" fmla="*/ 284763 w 330272"/>
                <a:gd name="connsiteY11" fmla="*/ 35385 h 1557471"/>
                <a:gd name="connsiteX12" fmla="*/ 330272 w 330272"/>
                <a:gd name="connsiteY12" fmla="*/ 4928 h 1557471"/>
                <a:gd name="connsiteX0" fmla="*/ 63573 w 297686"/>
                <a:gd name="connsiteY0" fmla="*/ 0 h 1543019"/>
                <a:gd name="connsiteX1" fmla="*/ 11185 w 297686"/>
                <a:gd name="connsiteY1" fmla="*/ 566738 h 1543019"/>
                <a:gd name="connsiteX2" fmla="*/ 30235 w 297686"/>
                <a:gd name="connsiteY2" fmla="*/ 809626 h 1543019"/>
                <a:gd name="connsiteX3" fmla="*/ 20709 w 297686"/>
                <a:gd name="connsiteY3" fmla="*/ 1081088 h 1543019"/>
                <a:gd name="connsiteX4" fmla="*/ 11185 w 297686"/>
                <a:gd name="connsiteY4" fmla="*/ 1200151 h 1543019"/>
                <a:gd name="connsiteX5" fmla="*/ 6422 w 297686"/>
                <a:gd name="connsiteY5" fmla="*/ 1390651 h 1543019"/>
                <a:gd name="connsiteX6" fmla="*/ 106435 w 297686"/>
                <a:gd name="connsiteY6" fmla="*/ 1528763 h 1543019"/>
                <a:gd name="connsiteX7" fmla="*/ 201685 w 297686"/>
                <a:gd name="connsiteY7" fmla="*/ 1519239 h 1543019"/>
                <a:gd name="connsiteX8" fmla="*/ 230260 w 297686"/>
                <a:gd name="connsiteY8" fmla="*/ 1357314 h 1543019"/>
                <a:gd name="connsiteX9" fmla="*/ 254072 w 297686"/>
                <a:gd name="connsiteY9" fmla="*/ 1066800 h 1543019"/>
                <a:gd name="connsiteX10" fmla="*/ 296934 w 297686"/>
                <a:gd name="connsiteY10" fmla="*/ 347663 h 1543019"/>
                <a:gd name="connsiteX11" fmla="*/ 284763 w 297686"/>
                <a:gd name="connsiteY11" fmla="*/ 20933 h 1543019"/>
                <a:gd name="connsiteX0" fmla="*/ 63573 w 297192"/>
                <a:gd name="connsiteY0" fmla="*/ 12405 h 1555424"/>
                <a:gd name="connsiteX1" fmla="*/ 11185 w 297192"/>
                <a:gd name="connsiteY1" fmla="*/ 579143 h 1555424"/>
                <a:gd name="connsiteX2" fmla="*/ 30235 w 297192"/>
                <a:gd name="connsiteY2" fmla="*/ 822031 h 1555424"/>
                <a:gd name="connsiteX3" fmla="*/ 20709 w 297192"/>
                <a:gd name="connsiteY3" fmla="*/ 1093493 h 1555424"/>
                <a:gd name="connsiteX4" fmla="*/ 11185 w 297192"/>
                <a:gd name="connsiteY4" fmla="*/ 1212556 h 1555424"/>
                <a:gd name="connsiteX5" fmla="*/ 6422 w 297192"/>
                <a:gd name="connsiteY5" fmla="*/ 1403056 h 1555424"/>
                <a:gd name="connsiteX6" fmla="*/ 106435 w 297192"/>
                <a:gd name="connsiteY6" fmla="*/ 1541168 h 1555424"/>
                <a:gd name="connsiteX7" fmla="*/ 201685 w 297192"/>
                <a:gd name="connsiteY7" fmla="*/ 1531644 h 1555424"/>
                <a:gd name="connsiteX8" fmla="*/ 230260 w 297192"/>
                <a:gd name="connsiteY8" fmla="*/ 1369719 h 1555424"/>
                <a:gd name="connsiteX9" fmla="*/ 254072 w 297192"/>
                <a:gd name="connsiteY9" fmla="*/ 1079205 h 1555424"/>
                <a:gd name="connsiteX10" fmla="*/ 296934 w 297192"/>
                <a:gd name="connsiteY10" fmla="*/ 360068 h 1555424"/>
                <a:gd name="connsiteX11" fmla="*/ 232376 w 297192"/>
                <a:gd name="connsiteY11" fmla="*/ 0 h 1555424"/>
                <a:gd name="connsiteX0" fmla="*/ 66973 w 300592"/>
                <a:gd name="connsiteY0" fmla="*/ 12405 h 1555424"/>
                <a:gd name="connsiteX1" fmla="*/ 14585 w 300592"/>
                <a:gd name="connsiteY1" fmla="*/ 579143 h 1555424"/>
                <a:gd name="connsiteX2" fmla="*/ 297 w 300592"/>
                <a:gd name="connsiteY2" fmla="*/ 822031 h 1555424"/>
                <a:gd name="connsiteX3" fmla="*/ 24109 w 300592"/>
                <a:gd name="connsiteY3" fmla="*/ 1093493 h 1555424"/>
                <a:gd name="connsiteX4" fmla="*/ 14585 w 300592"/>
                <a:gd name="connsiteY4" fmla="*/ 1212556 h 1555424"/>
                <a:gd name="connsiteX5" fmla="*/ 9822 w 300592"/>
                <a:gd name="connsiteY5" fmla="*/ 1403056 h 1555424"/>
                <a:gd name="connsiteX6" fmla="*/ 109835 w 300592"/>
                <a:gd name="connsiteY6" fmla="*/ 1541168 h 1555424"/>
                <a:gd name="connsiteX7" fmla="*/ 205085 w 300592"/>
                <a:gd name="connsiteY7" fmla="*/ 1531644 h 1555424"/>
                <a:gd name="connsiteX8" fmla="*/ 233660 w 300592"/>
                <a:gd name="connsiteY8" fmla="*/ 1369719 h 1555424"/>
                <a:gd name="connsiteX9" fmla="*/ 257472 w 300592"/>
                <a:gd name="connsiteY9" fmla="*/ 1079205 h 1555424"/>
                <a:gd name="connsiteX10" fmla="*/ 300334 w 300592"/>
                <a:gd name="connsiteY10" fmla="*/ 360068 h 1555424"/>
                <a:gd name="connsiteX11" fmla="*/ 235776 w 300592"/>
                <a:gd name="connsiteY11" fmla="*/ 0 h 1555424"/>
                <a:gd name="connsiteX0" fmla="*/ 93134 w 326753"/>
                <a:gd name="connsiteY0" fmla="*/ 12405 h 1555424"/>
                <a:gd name="connsiteX1" fmla="*/ 2646 w 326753"/>
                <a:gd name="connsiteY1" fmla="*/ 583906 h 1555424"/>
                <a:gd name="connsiteX2" fmla="*/ 26458 w 326753"/>
                <a:gd name="connsiteY2" fmla="*/ 822031 h 1555424"/>
                <a:gd name="connsiteX3" fmla="*/ 50270 w 326753"/>
                <a:gd name="connsiteY3" fmla="*/ 1093493 h 1555424"/>
                <a:gd name="connsiteX4" fmla="*/ 40746 w 326753"/>
                <a:gd name="connsiteY4" fmla="*/ 1212556 h 1555424"/>
                <a:gd name="connsiteX5" fmla="*/ 35983 w 326753"/>
                <a:gd name="connsiteY5" fmla="*/ 1403056 h 1555424"/>
                <a:gd name="connsiteX6" fmla="*/ 135996 w 326753"/>
                <a:gd name="connsiteY6" fmla="*/ 1541168 h 1555424"/>
                <a:gd name="connsiteX7" fmla="*/ 231246 w 326753"/>
                <a:gd name="connsiteY7" fmla="*/ 1531644 h 1555424"/>
                <a:gd name="connsiteX8" fmla="*/ 259821 w 326753"/>
                <a:gd name="connsiteY8" fmla="*/ 1369719 h 1555424"/>
                <a:gd name="connsiteX9" fmla="*/ 283633 w 326753"/>
                <a:gd name="connsiteY9" fmla="*/ 1079205 h 1555424"/>
                <a:gd name="connsiteX10" fmla="*/ 326495 w 326753"/>
                <a:gd name="connsiteY10" fmla="*/ 360068 h 1555424"/>
                <a:gd name="connsiteX11" fmla="*/ 261937 w 326753"/>
                <a:gd name="connsiteY11" fmla="*/ 0 h 1555424"/>
                <a:gd name="connsiteX0" fmla="*/ 97380 w 330999"/>
                <a:gd name="connsiteY0" fmla="*/ 12405 h 1555424"/>
                <a:gd name="connsiteX1" fmla="*/ 6892 w 330999"/>
                <a:gd name="connsiteY1" fmla="*/ 583906 h 1555424"/>
                <a:gd name="connsiteX2" fmla="*/ 11654 w 330999"/>
                <a:gd name="connsiteY2" fmla="*/ 822031 h 1555424"/>
                <a:gd name="connsiteX3" fmla="*/ 54516 w 330999"/>
                <a:gd name="connsiteY3" fmla="*/ 1093493 h 1555424"/>
                <a:gd name="connsiteX4" fmla="*/ 44992 w 330999"/>
                <a:gd name="connsiteY4" fmla="*/ 1212556 h 1555424"/>
                <a:gd name="connsiteX5" fmla="*/ 40229 w 330999"/>
                <a:gd name="connsiteY5" fmla="*/ 1403056 h 1555424"/>
                <a:gd name="connsiteX6" fmla="*/ 140242 w 330999"/>
                <a:gd name="connsiteY6" fmla="*/ 1541168 h 1555424"/>
                <a:gd name="connsiteX7" fmla="*/ 235492 w 330999"/>
                <a:gd name="connsiteY7" fmla="*/ 1531644 h 1555424"/>
                <a:gd name="connsiteX8" fmla="*/ 264067 w 330999"/>
                <a:gd name="connsiteY8" fmla="*/ 1369719 h 1555424"/>
                <a:gd name="connsiteX9" fmla="*/ 287879 w 330999"/>
                <a:gd name="connsiteY9" fmla="*/ 1079205 h 1555424"/>
                <a:gd name="connsiteX10" fmla="*/ 330741 w 330999"/>
                <a:gd name="connsiteY10" fmla="*/ 360068 h 1555424"/>
                <a:gd name="connsiteX11" fmla="*/ 266183 w 330999"/>
                <a:gd name="connsiteY11" fmla="*/ 0 h 1555424"/>
                <a:gd name="connsiteX0" fmla="*/ 95934 w 329553"/>
                <a:gd name="connsiteY0" fmla="*/ 12405 h 1555424"/>
                <a:gd name="connsiteX1" fmla="*/ 5446 w 329553"/>
                <a:gd name="connsiteY1" fmla="*/ 583906 h 1555424"/>
                <a:gd name="connsiteX2" fmla="*/ 10208 w 329553"/>
                <a:gd name="connsiteY2" fmla="*/ 822031 h 1555424"/>
                <a:gd name="connsiteX3" fmla="*/ 10208 w 329553"/>
                <a:gd name="connsiteY3" fmla="*/ 1098256 h 1555424"/>
                <a:gd name="connsiteX4" fmla="*/ 43546 w 329553"/>
                <a:gd name="connsiteY4" fmla="*/ 1212556 h 1555424"/>
                <a:gd name="connsiteX5" fmla="*/ 38783 w 329553"/>
                <a:gd name="connsiteY5" fmla="*/ 1403056 h 1555424"/>
                <a:gd name="connsiteX6" fmla="*/ 138796 w 329553"/>
                <a:gd name="connsiteY6" fmla="*/ 1541168 h 1555424"/>
                <a:gd name="connsiteX7" fmla="*/ 234046 w 329553"/>
                <a:gd name="connsiteY7" fmla="*/ 1531644 h 1555424"/>
                <a:gd name="connsiteX8" fmla="*/ 262621 w 329553"/>
                <a:gd name="connsiteY8" fmla="*/ 1369719 h 1555424"/>
                <a:gd name="connsiteX9" fmla="*/ 286433 w 329553"/>
                <a:gd name="connsiteY9" fmla="*/ 1079205 h 1555424"/>
                <a:gd name="connsiteX10" fmla="*/ 329295 w 329553"/>
                <a:gd name="connsiteY10" fmla="*/ 360068 h 1555424"/>
                <a:gd name="connsiteX11" fmla="*/ 264737 w 329553"/>
                <a:gd name="connsiteY11" fmla="*/ 0 h 1555424"/>
                <a:gd name="connsiteX0" fmla="*/ 95934 w 329553"/>
                <a:gd name="connsiteY0" fmla="*/ 12405 h 1555424"/>
                <a:gd name="connsiteX1" fmla="*/ 5446 w 329553"/>
                <a:gd name="connsiteY1" fmla="*/ 583906 h 1555424"/>
                <a:gd name="connsiteX2" fmla="*/ 10208 w 329553"/>
                <a:gd name="connsiteY2" fmla="*/ 822031 h 1555424"/>
                <a:gd name="connsiteX3" fmla="*/ 10208 w 329553"/>
                <a:gd name="connsiteY3" fmla="*/ 1098256 h 1555424"/>
                <a:gd name="connsiteX4" fmla="*/ 19733 w 329553"/>
                <a:gd name="connsiteY4" fmla="*/ 1250656 h 1555424"/>
                <a:gd name="connsiteX5" fmla="*/ 38783 w 329553"/>
                <a:gd name="connsiteY5" fmla="*/ 1403056 h 1555424"/>
                <a:gd name="connsiteX6" fmla="*/ 138796 w 329553"/>
                <a:gd name="connsiteY6" fmla="*/ 1541168 h 1555424"/>
                <a:gd name="connsiteX7" fmla="*/ 234046 w 329553"/>
                <a:gd name="connsiteY7" fmla="*/ 1531644 h 1555424"/>
                <a:gd name="connsiteX8" fmla="*/ 262621 w 329553"/>
                <a:gd name="connsiteY8" fmla="*/ 1369719 h 1555424"/>
                <a:gd name="connsiteX9" fmla="*/ 286433 w 329553"/>
                <a:gd name="connsiteY9" fmla="*/ 1079205 h 1555424"/>
                <a:gd name="connsiteX10" fmla="*/ 329295 w 329553"/>
                <a:gd name="connsiteY10" fmla="*/ 360068 h 1555424"/>
                <a:gd name="connsiteX11" fmla="*/ 264737 w 329553"/>
                <a:gd name="connsiteY11" fmla="*/ 0 h 15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553" h="1555424">
                  <a:moveTo>
                    <a:pt x="95934" y="12405"/>
                  </a:moveTo>
                  <a:cubicBezTo>
                    <a:pt x="45927" y="213224"/>
                    <a:pt x="19734" y="448968"/>
                    <a:pt x="5446" y="583906"/>
                  </a:cubicBezTo>
                  <a:cubicBezTo>
                    <a:pt x="-8842" y="718844"/>
                    <a:pt x="9414" y="736306"/>
                    <a:pt x="10208" y="822031"/>
                  </a:cubicBezTo>
                  <a:cubicBezTo>
                    <a:pt x="11002" y="907756"/>
                    <a:pt x="8621" y="1026819"/>
                    <a:pt x="10208" y="1098256"/>
                  </a:cubicBezTo>
                  <a:cubicBezTo>
                    <a:pt x="11796" y="1169694"/>
                    <a:pt x="14971" y="1199856"/>
                    <a:pt x="19733" y="1250656"/>
                  </a:cubicBezTo>
                  <a:cubicBezTo>
                    <a:pt x="24495" y="1301456"/>
                    <a:pt x="18939" y="1354637"/>
                    <a:pt x="38783" y="1403056"/>
                  </a:cubicBezTo>
                  <a:cubicBezTo>
                    <a:pt x="58627" y="1451475"/>
                    <a:pt x="106252" y="1519737"/>
                    <a:pt x="138796" y="1541168"/>
                  </a:cubicBezTo>
                  <a:cubicBezTo>
                    <a:pt x="171340" y="1562599"/>
                    <a:pt x="213409" y="1560219"/>
                    <a:pt x="234046" y="1531644"/>
                  </a:cubicBezTo>
                  <a:cubicBezTo>
                    <a:pt x="254683" y="1503069"/>
                    <a:pt x="253890" y="1445125"/>
                    <a:pt x="262621" y="1369719"/>
                  </a:cubicBezTo>
                  <a:cubicBezTo>
                    <a:pt x="271352" y="1294313"/>
                    <a:pt x="275321" y="1247480"/>
                    <a:pt x="286433" y="1079205"/>
                  </a:cubicBezTo>
                  <a:cubicBezTo>
                    <a:pt x="297545" y="910930"/>
                    <a:pt x="332911" y="539935"/>
                    <a:pt x="329295" y="360068"/>
                  </a:cubicBezTo>
                  <a:cubicBezTo>
                    <a:pt x="325679" y="180201"/>
                    <a:pt x="259181" y="59531"/>
                    <a:pt x="264737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83134" y="2509883"/>
                <a:ext cx="76908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u="sng" dirty="0" smtClean="0"/>
                  <a:t>PARADOX</a:t>
                </a:r>
                <a:r>
                  <a:rPr lang="en-US" dirty="0"/>
                  <a:t>: 	system cannot stay SC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34" y="2509883"/>
                <a:ext cx="7690812" cy="369332"/>
              </a:xfrm>
              <a:prstGeom prst="rect">
                <a:avLst/>
              </a:prstGeom>
              <a:blipFill>
                <a:blip r:embed="rId5"/>
                <a:stretch>
                  <a:fillRect l="-714" t="-48333" b="-8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717994" y="3038448"/>
                <a:ext cx="84645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system cannot go N	                 (field penetrates so that H = H</a:t>
                </a:r>
                <a:r>
                  <a:rPr lang="en-US" baseline="-25000" dirty="0"/>
                  <a:t>a </a:t>
                </a:r>
                <a:r>
                  <a:rPr lang="en-US" dirty="0"/>
                  <a:t>&lt;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c</a:t>
                </a:r>
                <a:r>
                  <a:rPr lang="en-US" baseline="-25000" dirty="0"/>
                  <a:t> </a:t>
                </a:r>
                <a:r>
                  <a:rPr lang="en-US" baseline="-25000" dirty="0" smtClean="0"/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994" y="3038448"/>
                <a:ext cx="8464566" cy="369332"/>
              </a:xfrm>
              <a:prstGeom prst="rect">
                <a:avLst/>
              </a:prstGeom>
              <a:blipFill>
                <a:blip r:embed="rId6"/>
                <a:stretch>
                  <a:fillRect l="-648" t="-47541" b="-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717994" y="3588225"/>
            <a:ext cx="4819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edge cannot go N 		</a:t>
            </a:r>
            <a:r>
              <a:rPr lang="en-US" dirty="0" smtClean="0"/>
              <a:t>(</a:t>
            </a:r>
            <a:r>
              <a:rPr lang="en-US" dirty="0"/>
              <a:t>still same problem)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3011" y="331344"/>
            <a:ext cx="8612411" cy="1792930"/>
            <a:chOff x="583011" y="331344"/>
            <a:chExt cx="8612411" cy="17929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A283667-AD6D-4966-AE38-085256E1CF18}"/>
                    </a:ext>
                  </a:extLst>
                </p:cNvPr>
                <p:cNvSpPr txBox="1"/>
                <p:nvPr/>
              </p:nvSpPr>
              <p:spPr>
                <a:xfrm>
                  <a:off x="5722483" y="915921"/>
                  <a:ext cx="2296983" cy="3618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box>
                          <m:box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den>
                            </m:f>
                          </m:e>
                        </m:box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 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A283667-AD6D-4966-AE38-085256E1CF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2483" y="915921"/>
                  <a:ext cx="2296983" cy="361830"/>
                </a:xfrm>
                <a:prstGeom prst="rect">
                  <a:avLst/>
                </a:prstGeom>
                <a:blipFill>
                  <a:blip r:embed="rId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E0B52E68-627C-4EF2-B435-CA35419632AA}"/>
                    </a:ext>
                  </a:extLst>
                </p:cNvPr>
                <p:cNvSpPr txBox="1"/>
                <p:nvPr/>
              </p:nvSpPr>
              <p:spPr>
                <a:xfrm>
                  <a:off x="2218268" y="331344"/>
                  <a:ext cx="5587999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Since </a:t>
                  </a:r>
                  <a:r>
                    <a:rPr lang="en-US" dirty="0" err="1"/>
                    <a:t>H</a:t>
                  </a:r>
                  <a:r>
                    <a:rPr lang="en-US" baseline="-25000" dirty="0" err="1"/>
                    <a:t>t</a:t>
                  </a:r>
                  <a:r>
                    <a:rPr lang="en-US" baseline="-25000" dirty="0"/>
                    <a:t> </a:t>
                  </a:r>
                  <a:r>
                    <a:rPr lang="en-US" dirty="0"/>
                    <a:t>continuous,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 smtClean="0"/>
                    <a:t>  inside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E0B52E68-627C-4EF2-B435-CA35419632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8268" y="331344"/>
                  <a:ext cx="5587999" cy="390748"/>
                </a:xfrm>
                <a:prstGeom prst="rect">
                  <a:avLst/>
                </a:prstGeom>
                <a:blipFill>
                  <a:blip r:embed="rId8"/>
                  <a:stretch>
                    <a:fillRect l="-981" t="-6250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D0B62BE-FA46-4CBC-BF60-BCAC3F54B186}"/>
                    </a:ext>
                  </a:extLst>
                </p:cNvPr>
                <p:cNvSpPr txBox="1"/>
                <p:nvPr/>
              </p:nvSpPr>
              <p:spPr>
                <a:xfrm>
                  <a:off x="2278842" y="1733526"/>
                  <a:ext cx="5232400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Turn up applied field,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a14:m>
                  <a:r>
                    <a:rPr lang="en-US" dirty="0"/>
                    <a:t> &gt;&gt;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dirty="0" smtClean="0"/>
                    <a:t>  </a:t>
                  </a:r>
                  <a:r>
                    <a:rPr lang="en-US" dirty="0"/>
                    <a:t>before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D0B62BE-FA46-4CBC-BF60-BCAC3F54B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842" y="1733526"/>
                  <a:ext cx="5232400" cy="390748"/>
                </a:xfrm>
                <a:prstGeom prst="rect">
                  <a:avLst/>
                </a:prstGeom>
                <a:blipFill>
                  <a:blip r:embed="rId9"/>
                  <a:stretch>
                    <a:fillRect l="-1049" t="-6250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583011" y="405831"/>
              <a:ext cx="1502366" cy="1274165"/>
              <a:chOff x="505429" y="4710171"/>
              <a:chExt cx="1502366" cy="107916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42925" y="4710171"/>
                <a:ext cx="1284349" cy="107916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/>
              <p:cNvSpPr/>
              <p:nvPr/>
            </p:nvSpPr>
            <p:spPr>
              <a:xfrm rot="5148501">
                <a:off x="959858" y="4419680"/>
                <a:ext cx="611765" cy="1484109"/>
              </a:xfrm>
              <a:prstGeom prst="arc">
                <a:avLst>
                  <a:gd name="adj1" fmla="val 17346243"/>
                  <a:gd name="adj2" fmla="val 5290135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Connector 10"/>
              <p:cNvSpPr/>
              <p:nvPr/>
            </p:nvSpPr>
            <p:spPr>
              <a:xfrm>
                <a:off x="1765908" y="5275993"/>
                <a:ext cx="108996" cy="6498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/>
            </p:nvSpPr>
            <p:spPr>
              <a:xfrm>
                <a:off x="505429" y="5252917"/>
                <a:ext cx="108996" cy="6498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3851954" y="948022"/>
              <a:ext cx="1781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Look at </a:t>
              </a:r>
              <a:r>
                <a:rPr lang="en-US" dirty="0" smtClean="0"/>
                <a:t>equator: 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15116" y="948022"/>
              <a:ext cx="8803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for D&gt;0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69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8225DB-06FA-4C10-A0DF-12EB5D20262A}"/>
              </a:ext>
            </a:extLst>
          </p:cNvPr>
          <p:cNvSpPr txBox="1"/>
          <p:nvPr/>
        </p:nvSpPr>
        <p:spPr>
          <a:xfrm>
            <a:off x="220662" y="133834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range: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04E29-2F77-45B5-A37B-55EDFC4A9804}"/>
                  </a:ext>
                </a:extLst>
              </p:cNvPr>
              <p:cNvSpPr txBox="1"/>
              <p:nvPr/>
            </p:nvSpPr>
            <p:spPr>
              <a:xfrm>
                <a:off x="466212" y="6246415"/>
                <a:ext cx="54149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&lt;1: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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04E29-2F77-45B5-A37B-55EDFC4A9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2" y="6246415"/>
                <a:ext cx="5414960" cy="400110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876588" y="5210934"/>
            <a:ext cx="5286376" cy="680187"/>
            <a:chOff x="1062037" y="6075295"/>
            <a:chExt cx="5286376" cy="680187"/>
          </a:xfrm>
        </p:grpSpPr>
        <p:sp>
          <p:nvSpPr>
            <p:cNvPr id="15" name="Rectangle 14"/>
            <p:cNvSpPr/>
            <p:nvPr/>
          </p:nvSpPr>
          <p:spPr>
            <a:xfrm>
              <a:off x="1704975" y="6410322"/>
              <a:ext cx="438150" cy="342900"/>
            </a:xfrm>
            <a:prstGeom prst="rect">
              <a:avLst/>
            </a:prstGeom>
            <a:pattFill prst="pct60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45858" y="6412461"/>
              <a:ext cx="438150" cy="342900"/>
            </a:xfrm>
            <a:prstGeom prst="rect">
              <a:avLst/>
            </a:prstGeom>
            <a:pattFill prst="pct60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57648" y="6412582"/>
              <a:ext cx="438150" cy="342900"/>
            </a:xfrm>
            <a:prstGeom prst="rect">
              <a:avLst/>
            </a:prstGeom>
            <a:pattFill prst="pct60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68383" y="6411270"/>
              <a:ext cx="438150" cy="342900"/>
            </a:xfrm>
            <a:prstGeom prst="rect">
              <a:avLst/>
            </a:prstGeom>
            <a:pattFill prst="pct60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062038" y="6412582"/>
              <a:ext cx="5286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62037" y="6749407"/>
              <a:ext cx="52863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937111" y="6075295"/>
                  <a:ext cx="113505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7111" y="6075295"/>
                  <a:ext cx="113505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674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7137423" y="3827555"/>
            <a:ext cx="4626117" cy="1909239"/>
            <a:chOff x="903145" y="7613118"/>
            <a:chExt cx="4626117" cy="1909239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1266825" y="7630320"/>
              <a:ext cx="0" cy="156130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257300" y="9201150"/>
              <a:ext cx="37719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66825" y="9172575"/>
              <a:ext cx="8763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143125" y="7962900"/>
              <a:ext cx="1914523" cy="12096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057648" y="7975422"/>
              <a:ext cx="7715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143125" y="7762875"/>
              <a:ext cx="0" cy="143827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053457" y="7613118"/>
              <a:ext cx="0" cy="15880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202121" y="9034075"/>
                  <a:ext cx="32714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121" y="9034075"/>
                  <a:ext cx="327141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4815" r="-370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894077" y="9185097"/>
                  <a:ext cx="32714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4077" y="9185097"/>
                  <a:ext cx="32714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509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21658" y="8456466"/>
                  <a:ext cx="1814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58" y="8456466"/>
                  <a:ext cx="18146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33333" r="-26667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903145" y="7908098"/>
              <a:ext cx="6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16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636495" y="8038734"/>
                  <a:ext cx="1792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495" y="8038734"/>
                  <a:ext cx="179215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30000" r="-2666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875198" y="8060441"/>
                  <a:ext cx="12382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198" y="8060441"/>
                  <a:ext cx="123825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60000" r="-45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648237" y="8014652"/>
                  <a:ext cx="2268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37" y="8014652"/>
                  <a:ext cx="226857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27027" r="-216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704975" y="9245358"/>
                  <a:ext cx="10701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5" y="9245358"/>
                  <a:ext cx="1070100" cy="276999"/>
                </a:xfrm>
                <a:prstGeom prst="rect">
                  <a:avLst/>
                </a:prstGeom>
                <a:blipFill>
                  <a:blip r:embed="rId19"/>
                  <a:stretch>
                    <a:fillRect r="-57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B03EB30-1745-4E0C-B98D-42179440F871}"/>
              </a:ext>
            </a:extLst>
          </p:cNvPr>
          <p:cNvSpPr txBox="1"/>
          <p:nvPr/>
        </p:nvSpPr>
        <p:spPr>
          <a:xfrm>
            <a:off x="144348" y="1778536"/>
            <a:ext cx="1421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Fields</a:t>
            </a:r>
            <a:r>
              <a:rPr lang="en-US" dirty="0" smtClean="0"/>
              <a:t>:</a:t>
            </a:r>
            <a:endParaRPr lang="en-US" sz="2000" dirty="0"/>
          </a:p>
          <a:p>
            <a:r>
              <a:rPr lang="en-US" sz="2400" dirty="0"/>
              <a:t>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061576" y="6146663"/>
                <a:ext cx="2233625" cy="551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i="1" baseline="-25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i="1" baseline="-250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𝐷𝐻</m:t>
                              </m:r>
                              <m:r>
                                <a:rPr lang="en-US" sz="2400" i="1" baseline="-250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576" y="6146663"/>
                <a:ext cx="2233625" cy="551241"/>
              </a:xfrm>
              <a:prstGeom prst="rect">
                <a:avLst/>
              </a:prstGeom>
              <a:blipFill>
                <a:blip r:embed="rId22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10017" y="4743093"/>
            <a:ext cx="5855171" cy="526041"/>
            <a:chOff x="580715" y="5554225"/>
            <a:chExt cx="5855171" cy="52604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/>
                <p:cNvSpPr/>
                <p:nvPr/>
              </p:nvSpPr>
              <p:spPr>
                <a:xfrm>
                  <a:off x="580715" y="5593307"/>
                  <a:ext cx="3899841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=1: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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715" y="5593307"/>
                  <a:ext cx="3899841" cy="400110"/>
                </a:xfrm>
                <a:prstGeom prst="rect">
                  <a:avLst/>
                </a:prstGeom>
                <a:blipFill>
                  <a:blip r:embed="rId2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Rectangle 44"/>
                <p:cNvSpPr/>
                <p:nvPr/>
              </p:nvSpPr>
              <p:spPr>
                <a:xfrm>
                  <a:off x="4389107" y="5554225"/>
                  <a:ext cx="2046779" cy="5260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= </m:t>
                        </m: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2400" i="1" baseline="-250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2400" i="1" baseline="-2500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box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baseline="-250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baseline="-250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baseline="-2500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9107" y="5554225"/>
                  <a:ext cx="2046779" cy="526041"/>
                </a:xfrm>
                <a:prstGeom prst="rect">
                  <a:avLst/>
                </a:prstGeom>
                <a:blipFill>
                  <a:blip r:embed="rId24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Straight Connector 45"/>
          <p:cNvCxnSpPr/>
          <p:nvPr/>
        </p:nvCxnSpPr>
        <p:spPr>
          <a:xfrm>
            <a:off x="1181970" y="8038734"/>
            <a:ext cx="1816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80715" y="607859"/>
            <a:ext cx="8420183" cy="815862"/>
            <a:chOff x="585705" y="986669"/>
            <a:chExt cx="6514447" cy="81586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76275" y="1362075"/>
              <a:ext cx="5972175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76275" y="1266825"/>
              <a:ext cx="0" cy="23812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43150" y="1243012"/>
              <a:ext cx="0" cy="23812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752975" y="1223962"/>
              <a:ext cx="0" cy="23812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929218" y="986669"/>
              <a:ext cx="5194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MEISSNER		INTERMEDIATE		NORMAL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924050" y="1498954"/>
                  <a:ext cx="10701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050" y="1498954"/>
                  <a:ext cx="1070100" cy="276999"/>
                </a:xfrm>
                <a:prstGeom prst="rect">
                  <a:avLst/>
                </a:prstGeom>
                <a:blipFill>
                  <a:blip r:embed="rId9"/>
                  <a:stretch>
                    <a:fillRect r="-57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599215" y="1435931"/>
                  <a:ext cx="3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9215" y="1435931"/>
                  <a:ext cx="30752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7647" r="-196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773011" y="1158932"/>
                  <a:ext cx="3271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011" y="1158932"/>
                  <a:ext cx="32714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4815" r="-3704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85705" y="1525532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05" y="1525532"/>
                  <a:ext cx="18114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9876" y="3655261"/>
                <a:ext cx="3305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Fraction of N material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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6" y="3655261"/>
                <a:ext cx="3305200" cy="369332"/>
              </a:xfrm>
              <a:prstGeom prst="rect">
                <a:avLst/>
              </a:prstGeom>
              <a:blipFill>
                <a:blip r:embed="rId25"/>
                <a:stretch>
                  <a:fillRect l="-1292" t="-10000" r="-55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1343" y="4145053"/>
                <a:ext cx="49838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dirty="0"/>
                  <a:t>Conserve flux through sample to determine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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3" y="4145053"/>
                <a:ext cx="4983865" cy="369332"/>
              </a:xfrm>
              <a:prstGeom prst="rect">
                <a:avLst/>
              </a:prstGeom>
              <a:blipFill>
                <a:blip r:embed="rId26"/>
                <a:stretch>
                  <a:fillRect t="-9836" r="-1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 flipV="1">
            <a:off x="7532123" y="4174478"/>
            <a:ext cx="3239214" cy="1538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25772" y="397263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772" y="3972636"/>
                <a:ext cx="365806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770224" y="2221268"/>
                <a:ext cx="833883" cy="528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224" y="2221268"/>
                <a:ext cx="833883" cy="52815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0559" y="2248799"/>
                <a:ext cx="6096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 smtClean="0"/>
                  <a:t>	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000" dirty="0"/>
                  <a:t>	</a:t>
                </a: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" y="2248799"/>
                <a:ext cx="6096000" cy="400110"/>
              </a:xfrm>
              <a:prstGeom prst="rect">
                <a:avLst/>
              </a:prstGeom>
              <a:blipFill>
                <a:blip r:embed="rId29"/>
                <a:stretch>
                  <a:fillRect t="-303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966998" y="2829415"/>
                <a:ext cx="40246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    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98" y="2829415"/>
                <a:ext cx="4024628" cy="369332"/>
              </a:xfrm>
              <a:prstGeom prst="rect">
                <a:avLst/>
              </a:prstGeom>
              <a:blipFill>
                <a:blip r:embed="rId30"/>
                <a:stretch>
                  <a:fillRect l="-136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936180" y="2828786"/>
                <a:ext cx="6129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</a:t>
                </a:r>
                <a:r>
                  <a:rPr lang="en-US" dirty="0"/>
                  <a:t>if more or </a:t>
                </a:r>
                <a:r>
                  <a:rPr lang="en-US" dirty="0"/>
                  <a:t>less, interface </a:t>
                </a:r>
                <a:r>
                  <a:rPr lang="en-US" dirty="0"/>
                  <a:t>w</a:t>
                </a:r>
                <a:r>
                  <a:rPr lang="en-US" dirty="0"/>
                  <a:t>ould move </a:t>
                </a:r>
                <a:r>
                  <a:rPr lang="en-US" dirty="0"/>
                  <a:t>as </a:t>
                </a:r>
                <a:r>
                  <a:rPr lang="en-US" dirty="0"/>
                  <a:t>material goes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) </a:t>
                </a:r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180" y="2828786"/>
                <a:ext cx="6129435" cy="369332"/>
              </a:xfrm>
              <a:prstGeom prst="rect">
                <a:avLst/>
              </a:prstGeom>
              <a:blipFill>
                <a:blip r:embed="rId31"/>
                <a:stretch>
                  <a:fillRect l="-89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2" grpId="0"/>
      <p:bldP spid="4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AAB45A-26C4-4DE8-BE45-E5F3A9D917B6}"/>
                  </a:ext>
                </a:extLst>
              </p:cNvPr>
              <p:cNvSpPr txBox="1"/>
              <p:nvPr/>
            </p:nvSpPr>
            <p:spPr>
              <a:xfrm>
                <a:off x="270934" y="291068"/>
                <a:ext cx="5706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Derivation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</m:t>
                    </m:r>
                  </m:oMath>
                </a14:m>
                <a:r>
                  <a:rPr lang="en-US" dirty="0" smtClean="0"/>
                  <a:t> expression 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AAB45A-26C4-4DE8-BE45-E5F3A9D91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34" y="291068"/>
                <a:ext cx="5706533" cy="369332"/>
              </a:xfrm>
              <a:prstGeom prst="rect">
                <a:avLst/>
              </a:prstGeom>
              <a:blipFill>
                <a:blip r:embed="rId2"/>
                <a:stretch>
                  <a:fillRect l="-85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40A16C9-3C5D-49EF-B9F6-53F15DA55E6C}"/>
              </a:ext>
            </a:extLst>
          </p:cNvPr>
          <p:cNvSpPr txBox="1"/>
          <p:nvPr/>
        </p:nvSpPr>
        <p:spPr>
          <a:xfrm>
            <a:off x="508000" y="1083733"/>
            <a:ext cx="1024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sample as having an “average” magnetization &lt;M&gt; </a:t>
            </a:r>
            <a:r>
              <a:rPr lang="en-US" u="sng" dirty="0"/>
              <a:t>less</a:t>
            </a:r>
            <a:r>
              <a:rPr lang="en-US" dirty="0"/>
              <a:t> than perfect diamagnetism </a:t>
            </a:r>
            <a:r>
              <a:rPr lang="en-US" dirty="0" smtClean="0"/>
              <a:t>value: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4F3264-F4DE-4E89-999B-24730E499DFF}"/>
                  </a:ext>
                </a:extLst>
              </p:cNvPr>
              <p:cNvSpPr txBox="1"/>
              <p:nvPr/>
            </p:nvSpPr>
            <p:spPr>
              <a:xfrm>
                <a:off x="863790" y="1798078"/>
                <a:ext cx="6784432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− 4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&lt;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 =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4F3264-F4DE-4E89-999B-24730E49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90" y="1798078"/>
                <a:ext cx="678443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3CCED53-77E4-46FD-B9AF-5ED68D6AE867}"/>
              </a:ext>
            </a:extLst>
          </p:cNvPr>
          <p:cNvSpPr txBox="1"/>
          <p:nvPr/>
        </p:nvSpPr>
        <p:spPr>
          <a:xfrm>
            <a:off x="508000" y="3066422"/>
            <a:ext cx="61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 to &lt;M&gt;  in </a:t>
            </a:r>
            <a:r>
              <a:rPr lang="en-US" dirty="0" smtClean="0"/>
              <a:t>laminar structure: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20C77A-6D06-440E-B19F-53C2616DD2EC}"/>
                  </a:ext>
                </a:extLst>
              </p:cNvPr>
              <p:cNvSpPr/>
              <p:nvPr/>
            </p:nvSpPr>
            <p:spPr>
              <a:xfrm>
                <a:off x="224797" y="5319463"/>
                <a:ext cx="54077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20C77A-6D06-440E-B19F-53C2616DD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7" y="5319463"/>
                <a:ext cx="5407750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99128-781A-4466-BEC9-C89F68FBAA24}"/>
                  </a:ext>
                </a:extLst>
              </p:cNvPr>
              <p:cNvSpPr txBox="1"/>
              <p:nvPr/>
            </p:nvSpPr>
            <p:spPr>
              <a:xfrm>
                <a:off x="1112301" y="4209628"/>
                <a:ext cx="6445996" cy="5468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 =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 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𝑀𝑆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000" baseline="-25000" dirty="0"/>
              </a:p>
              <a:p>
                <a:endParaRPr lang="en-US" sz="2400" baseline="-25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99128-781A-4466-BEC9-C89F68FBA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01" y="4209628"/>
                <a:ext cx="6445996" cy="5468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A3BB48B-DFFC-45B7-9033-DF2A53B4E932}"/>
              </a:ext>
            </a:extLst>
          </p:cNvPr>
          <p:cNvSpPr/>
          <p:nvPr/>
        </p:nvSpPr>
        <p:spPr>
          <a:xfrm>
            <a:off x="6558141" y="5191964"/>
            <a:ext cx="2180163" cy="82444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858233" y="4168348"/>
                <a:ext cx="3400128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=− </m:t>
                      </m:r>
                      <m:box>
                        <m:box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233" y="4168348"/>
                <a:ext cx="3400128" cy="453137"/>
              </a:xfrm>
              <a:prstGeom prst="rect">
                <a:avLst/>
              </a:prstGeom>
              <a:blipFill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658203" y="5262829"/>
                <a:ext cx="1981376" cy="741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203" y="5262829"/>
                <a:ext cx="1981376" cy="741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7A9927-C88E-43F1-A486-A8ABC7BD1FDB}"/>
              </a:ext>
            </a:extLst>
          </p:cNvPr>
          <p:cNvCxnSpPr/>
          <p:nvPr/>
        </p:nvCxnSpPr>
        <p:spPr>
          <a:xfrm flipV="1">
            <a:off x="3662289" y="4047183"/>
            <a:ext cx="650307" cy="6954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79522" y="3639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881797" y="1804567"/>
                <a:ext cx="1551515" cy="59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box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box>
                        <m:box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𝐻𝑐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797" y="1804567"/>
                <a:ext cx="1551515" cy="5981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287004" y="5327329"/>
                <a:ext cx="12788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    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04" y="5327329"/>
                <a:ext cx="1278812" cy="400110"/>
              </a:xfrm>
              <a:prstGeom prst="rect">
                <a:avLst/>
              </a:prstGeom>
              <a:blipFill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697816" y="5251239"/>
                <a:ext cx="1551515" cy="59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box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box>
                        <m:box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𝐻𝑐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816" y="5251239"/>
                <a:ext cx="1551515" cy="5981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5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59937AA-2E00-4D81-B755-044934DA6590}"/>
                  </a:ext>
                </a:extLst>
              </p:cNvPr>
              <p:cNvSpPr/>
              <p:nvPr/>
            </p:nvSpPr>
            <p:spPr>
              <a:xfrm>
                <a:off x="1067583" y="3068139"/>
                <a:ext cx="1430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59937AA-2E00-4D81-B755-044934DA6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83" y="3068139"/>
                <a:ext cx="143026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1BD079-F075-485E-BB03-696EA8662419}"/>
                  </a:ext>
                </a:extLst>
              </p:cNvPr>
              <p:cNvSpPr txBox="1"/>
              <p:nvPr/>
            </p:nvSpPr>
            <p:spPr>
              <a:xfrm>
                <a:off x="1086009" y="3724586"/>
                <a:ext cx="3555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 = 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 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1BD079-F075-485E-BB03-696EA8662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009" y="3724586"/>
                <a:ext cx="3555717" cy="276999"/>
              </a:xfrm>
              <a:prstGeom prst="rect">
                <a:avLst/>
              </a:prstGeom>
              <a:blipFill>
                <a:blip r:embed="rId3"/>
                <a:stretch>
                  <a:fillRect l="-85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99C84C-0679-468F-BC3B-F8DA34EEC3C7}"/>
                  </a:ext>
                </a:extLst>
              </p:cNvPr>
              <p:cNvSpPr/>
              <p:nvPr/>
            </p:nvSpPr>
            <p:spPr>
              <a:xfrm>
                <a:off x="811390" y="1752016"/>
                <a:ext cx="3436325" cy="37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 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99C84C-0679-468F-BC3B-F8DA34EEC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90" y="1752016"/>
                <a:ext cx="3436325" cy="376642"/>
              </a:xfrm>
              <a:prstGeom prst="rect">
                <a:avLst/>
              </a:prstGeom>
              <a:blipFill>
                <a:blip r:embed="rId4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6AC4092-D0C7-4DEA-867B-658F0377F35B}"/>
              </a:ext>
            </a:extLst>
          </p:cNvPr>
          <p:cNvSpPr txBox="1"/>
          <p:nvPr/>
        </p:nvSpPr>
        <p:spPr>
          <a:xfrm>
            <a:off x="617413" y="1007736"/>
            <a:ext cx="570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Magnetic Properties</a:t>
            </a:r>
            <a:r>
              <a:rPr lang="en-US" dirty="0"/>
              <a:t>         (averaged properties)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54B883C-1FEC-4525-8E33-F9EFF79D6BCD}"/>
              </a:ext>
            </a:extLst>
          </p:cNvPr>
          <p:cNvSpPr/>
          <p:nvPr/>
        </p:nvSpPr>
        <p:spPr>
          <a:xfrm rot="16200000">
            <a:off x="2271669" y="1754335"/>
            <a:ext cx="142369" cy="82551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49898CB-97F4-4F53-A837-B59E7869DC88}"/>
              </a:ext>
            </a:extLst>
          </p:cNvPr>
          <p:cNvSpPr/>
          <p:nvPr/>
        </p:nvSpPr>
        <p:spPr>
          <a:xfrm rot="16200000">
            <a:off x="3155805" y="1986232"/>
            <a:ext cx="135467" cy="3471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9F7959-33A3-4C0C-BD3D-CD25C5C3FA1B}"/>
                  </a:ext>
                </a:extLst>
              </p:cNvPr>
              <p:cNvSpPr txBox="1"/>
              <p:nvPr/>
            </p:nvSpPr>
            <p:spPr>
              <a:xfrm>
                <a:off x="1981610" y="2297454"/>
                <a:ext cx="1645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9F7959-33A3-4C0C-BD3D-CD25C5C3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610" y="2297454"/>
                <a:ext cx="16453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028266" y="1075387"/>
            <a:ext cx="4899457" cy="4498252"/>
            <a:chOff x="293930" y="5434016"/>
            <a:chExt cx="4216482" cy="3639479"/>
          </a:xfrm>
        </p:grpSpPr>
        <p:grpSp>
          <p:nvGrpSpPr>
            <p:cNvPr id="11" name="Group 10"/>
            <p:cNvGrpSpPr/>
            <p:nvPr/>
          </p:nvGrpSpPr>
          <p:grpSpPr>
            <a:xfrm>
              <a:off x="1285877" y="5434016"/>
              <a:ext cx="2743200" cy="981075"/>
              <a:chOff x="1271588" y="5405438"/>
              <a:chExt cx="2743200" cy="981075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V="1">
                <a:off x="1276350" y="5405438"/>
                <a:ext cx="0" cy="98107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1271588" y="6372222"/>
                <a:ext cx="2743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962150" y="5438775"/>
                <a:ext cx="0" cy="9334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958571" y="5438775"/>
                <a:ext cx="0" cy="9334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1271588" y="5638800"/>
                <a:ext cx="1691746" cy="73342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347792" y="6615106"/>
              <a:ext cx="2743200" cy="981075"/>
              <a:chOff x="1271588" y="5405438"/>
              <a:chExt cx="2743200" cy="981075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1276350" y="5405438"/>
                <a:ext cx="0" cy="98107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1271588" y="6372222"/>
                <a:ext cx="2743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62150" y="5438775"/>
                <a:ext cx="0" cy="9334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958571" y="5438775"/>
                <a:ext cx="0" cy="9334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271588" y="5638800"/>
                <a:ext cx="1691746" cy="73342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1365254" y="7795990"/>
              <a:ext cx="2743200" cy="981075"/>
              <a:chOff x="1271588" y="5405438"/>
              <a:chExt cx="2743200" cy="9810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1276350" y="5405438"/>
                <a:ext cx="0" cy="98107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1271588" y="6372222"/>
                <a:ext cx="2743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962150" y="5438775"/>
                <a:ext cx="0" cy="9334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958571" y="5438775"/>
                <a:ext cx="0" cy="9334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271588" y="5638800"/>
                <a:ext cx="1691746" cy="73342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1285877" y="6376985"/>
              <a:ext cx="71437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000250" y="5667378"/>
              <a:ext cx="972610" cy="7096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972860" y="5434016"/>
              <a:ext cx="470428" cy="2329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347792" y="6848468"/>
              <a:ext cx="690562" cy="7334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38354" y="6848261"/>
              <a:ext cx="99165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034775" y="6615106"/>
              <a:ext cx="504292" cy="2333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365254" y="8029145"/>
              <a:ext cx="690562" cy="7336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055816" y="8029145"/>
              <a:ext cx="1001184" cy="7336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61762" y="8748484"/>
              <a:ext cx="68103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48474" y="5795576"/>
                  <a:ext cx="3773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474" y="5795576"/>
                  <a:ext cx="377346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31256" y="5528691"/>
                  <a:ext cx="3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256" y="5528691"/>
                  <a:ext cx="30752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7647" r="-1961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183271" y="6238485"/>
                  <a:ext cx="3271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271" y="6238485"/>
                  <a:ext cx="327141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6981" r="-3774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143584" y="7424199"/>
                  <a:ext cx="3271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584" y="7424199"/>
                  <a:ext cx="32714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4815" r="-370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83271" y="8609913"/>
                  <a:ext cx="281538" cy="2241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271" y="8609913"/>
                  <a:ext cx="281538" cy="224116"/>
                </a:xfrm>
                <a:prstGeom prst="rect">
                  <a:avLst/>
                </a:prstGeom>
                <a:blipFill>
                  <a:blip r:embed="rId10"/>
                  <a:stretch>
                    <a:fillRect l="-14815" r="-3704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945531" y="8755247"/>
                  <a:ext cx="3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5531" y="8755247"/>
                  <a:ext cx="30752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0000" r="-2000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67048" y="6731787"/>
                  <a:ext cx="3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048" y="6731787"/>
                  <a:ext cx="30752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8000" r="-4000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004381" y="7882189"/>
                  <a:ext cx="3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81" y="7882189"/>
                  <a:ext cx="307520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7647" r="-1961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93930" y="8236990"/>
                  <a:ext cx="8642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0" y="8236990"/>
                  <a:ext cx="864211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418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545267" y="8796496"/>
                  <a:ext cx="10897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67" y="8796496"/>
                  <a:ext cx="1089722" cy="276999"/>
                </a:xfrm>
                <a:prstGeom prst="rect">
                  <a:avLst/>
                </a:prstGeom>
                <a:blipFill>
                  <a:blip r:embed="rId1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38265" y="7060699"/>
                <a:ext cx="4126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65" y="7060699"/>
                <a:ext cx="41261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814" y="197180"/>
            <a:ext cx="902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</a:t>
            </a:r>
            <a:r>
              <a:rPr lang="en-US" dirty="0"/>
              <a:t>properties of </a:t>
            </a:r>
            <a:r>
              <a:rPr lang="en-US" dirty="0" smtClean="0"/>
              <a:t>SCs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b="1" dirty="0"/>
              <a:t>ZERO ELECTRICAL RESISTANCE </a:t>
            </a:r>
            <a:r>
              <a:rPr lang="en-US" dirty="0"/>
              <a:t>– </a:t>
            </a:r>
            <a:r>
              <a:rPr lang="en-US" dirty="0" smtClean="0"/>
              <a:t>primary defining property</a:t>
            </a:r>
            <a:r>
              <a:rPr lang="en-US" dirty="0"/>
              <a:t>; one of the hardest to </a:t>
            </a:r>
            <a:r>
              <a:rPr lang="en-US" dirty="0" smtClean="0"/>
              <a:t>explain</a:t>
            </a:r>
            <a:endParaRPr lang="en-US" dirty="0"/>
          </a:p>
          <a:p>
            <a:r>
              <a:rPr lang="en-US" dirty="0">
                <a:ea typeface="Cambria Math" panose="02040503050406030204" pitchFamily="18" charset="0"/>
              </a:rPr>
              <a:t>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464727" y="3763691"/>
                <a:ext cx="1889748" cy="1222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turns up</a:t>
                </a: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𝑃𝑡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leveled off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gradually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0 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abruptly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727" y="3763691"/>
                <a:ext cx="1889748" cy="1222899"/>
              </a:xfrm>
              <a:prstGeom prst="rect">
                <a:avLst/>
              </a:prstGeom>
              <a:blipFill>
                <a:blip r:embed="rId2"/>
                <a:stretch>
                  <a:fillRect t="-2488" r="-2258" b="-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61833" y="5425012"/>
            <a:ext cx="498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Good experimentalist – 1</a:t>
            </a:r>
            <a:r>
              <a:rPr lang="en-US" baseline="30000" dirty="0">
                <a:ea typeface="Cambria Math" panose="02040503050406030204" pitchFamily="18" charset="0"/>
              </a:rPr>
              <a:t>st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smtClean="0">
                <a:ea typeface="Cambria Math" panose="02040503050406030204" pitchFamily="18" charset="0"/>
              </a:rPr>
              <a:t>observed phenomenon, </a:t>
            </a:r>
            <a:r>
              <a:rPr lang="en-US" dirty="0">
                <a:ea typeface="Cambria Math" panose="02040503050406030204" pitchFamily="18" charset="0"/>
              </a:rPr>
              <a:t>then tried to </a:t>
            </a:r>
            <a:r>
              <a:rPr lang="en-US" dirty="0" smtClean="0">
                <a:ea typeface="Cambria Math" panose="02040503050406030204" pitchFamily="18" charset="0"/>
              </a:rPr>
              <a:t>the understand </a:t>
            </a:r>
            <a:r>
              <a:rPr lang="en-US" dirty="0">
                <a:ea typeface="Cambria Math" panose="02040503050406030204" pitchFamily="18" charset="0"/>
              </a:rPr>
              <a:t>behavior.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68664" y="2032546"/>
                <a:ext cx="503593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Discovered:</a:t>
                </a:r>
              </a:p>
              <a:p>
                <a:r>
                  <a:rPr lang="en-US" dirty="0" smtClean="0"/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were not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𝑃𝑏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 were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  <a:endParaRPr lang="en-US" dirty="0" smtClean="0"/>
              </a:p>
              <a:p>
                <a:r>
                  <a:rPr lang="en-US" dirty="0" smtClean="0"/>
                  <a:t>Defined critical temperature</a:t>
                </a:r>
                <a:r>
                  <a:rPr lang="en-US" dirty="0"/>
                  <a:t>			</a:t>
                </a:r>
                <a:endParaRPr lang="en-US" dirty="0" smtClean="0"/>
              </a:p>
              <a:p>
                <a:r>
                  <a:rPr lang="en-US" dirty="0"/>
                  <a:t>Defined critical magnetic </a:t>
                </a:r>
                <a:r>
                  <a:rPr lang="en-US" dirty="0" smtClean="0"/>
                  <a:t>field</a:t>
                </a:r>
                <a:r>
                  <a:rPr lang="en-US" dirty="0"/>
                  <a:t>			</a:t>
                </a:r>
                <a:endParaRPr lang="en-US" dirty="0" smtClean="0"/>
              </a:p>
              <a:p>
                <a:r>
                  <a:rPr lang="en-US" dirty="0"/>
                  <a:t>Defined critical current</a:t>
                </a:r>
              </a:p>
              <a:p>
                <a:r>
                  <a:rPr lang="en-US" dirty="0"/>
                  <a:t>			</a:t>
                </a:r>
                <a:endParaRPr lang="en-US" dirty="0" smtClean="0"/>
              </a:p>
              <a:p>
                <a:r>
                  <a:rPr lang="en-US" dirty="0" smtClean="0"/>
                  <a:t>Found that the impurity content was not </a:t>
                </a:r>
                <a:r>
                  <a:rPr lang="en-US" dirty="0"/>
                  <a:t>important </a:t>
                </a:r>
                <a:endParaRPr lang="en-US" dirty="0" smtClean="0"/>
              </a:p>
              <a:p>
                <a:r>
                  <a:rPr lang="en-US" dirty="0" smtClean="0"/>
                  <a:t>(</a:t>
                </a:r>
                <a:r>
                  <a:rPr lang="en-US" dirty="0"/>
                  <a:t>Anderson Theorem 1959</a:t>
                </a:r>
                <a:r>
                  <a:rPr lang="en-US" dirty="0" smtClean="0"/>
                  <a:t>)</a:t>
                </a:r>
              </a:p>
              <a:p>
                <a:r>
                  <a:rPr lang="en-US" dirty="0"/>
                  <a:t>			</a:t>
                </a:r>
                <a:endParaRPr lang="en-US" dirty="0" smtClean="0"/>
              </a:p>
              <a:p>
                <a:r>
                  <a:rPr lang="en-US" dirty="0" smtClean="0"/>
                  <a:t>Named it SUPRA-CONDUCTIVITY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664" y="2032546"/>
                <a:ext cx="5035938" cy="3970318"/>
              </a:xfrm>
              <a:prstGeom prst="rect">
                <a:avLst/>
              </a:prstGeom>
              <a:blipFill>
                <a:blip r:embed="rId3"/>
                <a:stretch>
                  <a:fillRect l="-1090" t="-767" r="-121" b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811835" y="6113072"/>
            <a:ext cx="567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/>
              <a:t>IEEE Trans. Magnetic 23 (1987) </a:t>
            </a:r>
            <a:r>
              <a:rPr lang="en-US" dirty="0" smtClean="0"/>
              <a:t>-- </a:t>
            </a:r>
            <a:r>
              <a:rPr lang="en-US" dirty="0"/>
              <a:t>75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Anniversary</a:t>
            </a:r>
          </a:p>
          <a:p>
            <a:r>
              <a:rPr lang="en-US" dirty="0" smtClean="0"/>
              <a:t>   Physics </a:t>
            </a:r>
            <a:r>
              <a:rPr lang="en-US" dirty="0"/>
              <a:t>Today </a:t>
            </a:r>
            <a:r>
              <a:rPr lang="en-US" b="1" dirty="0"/>
              <a:t>63</a:t>
            </a:r>
            <a:r>
              <a:rPr lang="en-US" dirty="0"/>
              <a:t>, 9, 38 (2010</a:t>
            </a:r>
            <a:r>
              <a:rPr lang="en-US" dirty="0" smtClean="0"/>
              <a:t>) --- 100</a:t>
            </a:r>
            <a:r>
              <a:rPr lang="en-US" baseline="30000" dirty="0" smtClean="0"/>
              <a:t>TH</a:t>
            </a:r>
            <a:r>
              <a:rPr lang="en-US" dirty="0" smtClean="0"/>
              <a:t> Anniversary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695334" y="6234002"/>
            <a:ext cx="211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History of Discovery: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89252" y="2688895"/>
                <a:ext cx="45012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Studying </a:t>
                </a:r>
                <a:r>
                  <a:rPr lang="en-US" dirty="0" smtClean="0">
                    <a:ea typeface="Cambria Math" panose="02040503050406030204" pitchFamily="18" charset="0"/>
                  </a:rPr>
                  <a:t>normal </a:t>
                </a:r>
                <a:r>
                  <a:rPr lang="en-US" dirty="0">
                    <a:ea typeface="Cambria Math" panose="02040503050406030204" pitchFamily="18" charset="0"/>
                  </a:rPr>
                  <a:t>metal conductance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52" y="2688895"/>
                <a:ext cx="4501297" cy="369332"/>
              </a:xfrm>
              <a:prstGeom prst="rect">
                <a:avLst/>
              </a:prstGeom>
              <a:blipFill>
                <a:blip r:embed="rId4"/>
                <a:stretch>
                  <a:fillRect l="-122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048542" y="6284031"/>
            <a:ext cx="1941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Nobel Prize 1913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8328" y="1942775"/>
            <a:ext cx="2226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First to liquefy helium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87444" y="3474261"/>
            <a:ext cx="4031584" cy="1845206"/>
            <a:chOff x="557362" y="3474261"/>
            <a:chExt cx="4031584" cy="1845206"/>
          </a:xfrm>
        </p:grpSpPr>
        <p:grpSp>
          <p:nvGrpSpPr>
            <p:cNvPr id="7" name="Group 6"/>
            <p:cNvGrpSpPr/>
            <p:nvPr/>
          </p:nvGrpSpPr>
          <p:grpSpPr>
            <a:xfrm>
              <a:off x="557362" y="3474261"/>
              <a:ext cx="4031584" cy="1845206"/>
              <a:chOff x="1065724" y="3792447"/>
              <a:chExt cx="2980182" cy="143967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1323975" y="3848100"/>
                <a:ext cx="0" cy="110013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319213" y="4943475"/>
                <a:ext cx="190023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2085031" y="3792447"/>
                <a:ext cx="81915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0"/>
              <p:cNvSpPr/>
              <p:nvPr/>
            </p:nvSpPr>
            <p:spPr>
              <a:xfrm>
                <a:off x="1323974" y="4386264"/>
                <a:ext cx="795337" cy="547687"/>
              </a:xfrm>
              <a:custGeom>
                <a:avLst/>
                <a:gdLst>
                  <a:gd name="connsiteX0" fmla="*/ 795337 w 795337"/>
                  <a:gd name="connsiteY0" fmla="*/ 0 h 547687"/>
                  <a:gd name="connsiteX1" fmla="*/ 747712 w 795337"/>
                  <a:gd name="connsiteY1" fmla="*/ 38100 h 547687"/>
                  <a:gd name="connsiteX2" fmla="*/ 714375 w 795337"/>
                  <a:gd name="connsiteY2" fmla="*/ 100012 h 547687"/>
                  <a:gd name="connsiteX3" fmla="*/ 714375 w 795337"/>
                  <a:gd name="connsiteY3" fmla="*/ 195262 h 547687"/>
                  <a:gd name="connsiteX4" fmla="*/ 709612 w 795337"/>
                  <a:gd name="connsiteY4" fmla="*/ 471487 h 547687"/>
                  <a:gd name="connsiteX5" fmla="*/ 700087 w 795337"/>
                  <a:gd name="connsiteY5" fmla="*/ 528637 h 547687"/>
                  <a:gd name="connsiteX6" fmla="*/ 0 w 795337"/>
                  <a:gd name="connsiteY6" fmla="*/ 547687 h 547687"/>
                  <a:gd name="connsiteX0" fmla="*/ 795337 w 795337"/>
                  <a:gd name="connsiteY0" fmla="*/ 0 h 551632"/>
                  <a:gd name="connsiteX1" fmla="*/ 747712 w 795337"/>
                  <a:gd name="connsiteY1" fmla="*/ 38100 h 551632"/>
                  <a:gd name="connsiteX2" fmla="*/ 714375 w 795337"/>
                  <a:gd name="connsiteY2" fmla="*/ 100012 h 551632"/>
                  <a:gd name="connsiteX3" fmla="*/ 714375 w 795337"/>
                  <a:gd name="connsiteY3" fmla="*/ 195262 h 551632"/>
                  <a:gd name="connsiteX4" fmla="*/ 704850 w 795337"/>
                  <a:gd name="connsiteY4" fmla="*/ 309562 h 551632"/>
                  <a:gd name="connsiteX5" fmla="*/ 700087 w 795337"/>
                  <a:gd name="connsiteY5" fmla="*/ 528637 h 551632"/>
                  <a:gd name="connsiteX6" fmla="*/ 0 w 795337"/>
                  <a:gd name="connsiteY6" fmla="*/ 547687 h 551632"/>
                  <a:gd name="connsiteX0" fmla="*/ 795337 w 795337"/>
                  <a:gd name="connsiteY0" fmla="*/ 0 h 547687"/>
                  <a:gd name="connsiteX1" fmla="*/ 747712 w 795337"/>
                  <a:gd name="connsiteY1" fmla="*/ 38100 h 547687"/>
                  <a:gd name="connsiteX2" fmla="*/ 714375 w 795337"/>
                  <a:gd name="connsiteY2" fmla="*/ 100012 h 547687"/>
                  <a:gd name="connsiteX3" fmla="*/ 714375 w 795337"/>
                  <a:gd name="connsiteY3" fmla="*/ 195262 h 547687"/>
                  <a:gd name="connsiteX4" fmla="*/ 704850 w 795337"/>
                  <a:gd name="connsiteY4" fmla="*/ 309562 h 547687"/>
                  <a:gd name="connsiteX5" fmla="*/ 709612 w 795337"/>
                  <a:gd name="connsiteY5" fmla="*/ 481011 h 547687"/>
                  <a:gd name="connsiteX6" fmla="*/ 700087 w 795337"/>
                  <a:gd name="connsiteY6" fmla="*/ 528637 h 547687"/>
                  <a:gd name="connsiteX7" fmla="*/ 0 w 795337"/>
                  <a:gd name="connsiteY7" fmla="*/ 547687 h 547687"/>
                  <a:gd name="connsiteX0" fmla="*/ 795337 w 795337"/>
                  <a:gd name="connsiteY0" fmla="*/ 0 h 548268"/>
                  <a:gd name="connsiteX1" fmla="*/ 747712 w 795337"/>
                  <a:gd name="connsiteY1" fmla="*/ 38100 h 548268"/>
                  <a:gd name="connsiteX2" fmla="*/ 714375 w 795337"/>
                  <a:gd name="connsiteY2" fmla="*/ 100012 h 548268"/>
                  <a:gd name="connsiteX3" fmla="*/ 714375 w 795337"/>
                  <a:gd name="connsiteY3" fmla="*/ 195262 h 548268"/>
                  <a:gd name="connsiteX4" fmla="*/ 704850 w 795337"/>
                  <a:gd name="connsiteY4" fmla="*/ 309562 h 548268"/>
                  <a:gd name="connsiteX5" fmla="*/ 709612 w 795337"/>
                  <a:gd name="connsiteY5" fmla="*/ 481011 h 548268"/>
                  <a:gd name="connsiteX6" fmla="*/ 509587 w 795337"/>
                  <a:gd name="connsiteY6" fmla="*/ 542924 h 548268"/>
                  <a:gd name="connsiteX7" fmla="*/ 0 w 795337"/>
                  <a:gd name="connsiteY7" fmla="*/ 547687 h 548268"/>
                  <a:gd name="connsiteX0" fmla="*/ 795337 w 795337"/>
                  <a:gd name="connsiteY0" fmla="*/ 0 h 548268"/>
                  <a:gd name="connsiteX1" fmla="*/ 747712 w 795337"/>
                  <a:gd name="connsiteY1" fmla="*/ 38100 h 548268"/>
                  <a:gd name="connsiteX2" fmla="*/ 714375 w 795337"/>
                  <a:gd name="connsiteY2" fmla="*/ 100012 h 548268"/>
                  <a:gd name="connsiteX3" fmla="*/ 714375 w 795337"/>
                  <a:gd name="connsiteY3" fmla="*/ 195262 h 548268"/>
                  <a:gd name="connsiteX4" fmla="*/ 709612 w 795337"/>
                  <a:gd name="connsiteY4" fmla="*/ 481011 h 548268"/>
                  <a:gd name="connsiteX5" fmla="*/ 509587 w 795337"/>
                  <a:gd name="connsiteY5" fmla="*/ 542924 h 548268"/>
                  <a:gd name="connsiteX6" fmla="*/ 0 w 795337"/>
                  <a:gd name="connsiteY6" fmla="*/ 547687 h 548268"/>
                  <a:gd name="connsiteX0" fmla="*/ 795337 w 795337"/>
                  <a:gd name="connsiteY0" fmla="*/ 0 h 547687"/>
                  <a:gd name="connsiteX1" fmla="*/ 747712 w 795337"/>
                  <a:gd name="connsiteY1" fmla="*/ 38100 h 547687"/>
                  <a:gd name="connsiteX2" fmla="*/ 714375 w 795337"/>
                  <a:gd name="connsiteY2" fmla="*/ 100012 h 547687"/>
                  <a:gd name="connsiteX3" fmla="*/ 714375 w 795337"/>
                  <a:gd name="connsiteY3" fmla="*/ 195262 h 547687"/>
                  <a:gd name="connsiteX4" fmla="*/ 676274 w 795337"/>
                  <a:gd name="connsiteY4" fmla="*/ 500061 h 547687"/>
                  <a:gd name="connsiteX5" fmla="*/ 509587 w 795337"/>
                  <a:gd name="connsiteY5" fmla="*/ 542924 h 547687"/>
                  <a:gd name="connsiteX6" fmla="*/ 0 w 795337"/>
                  <a:gd name="connsiteY6" fmla="*/ 547687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5337" h="547687">
                    <a:moveTo>
                      <a:pt x="795337" y="0"/>
                    </a:moveTo>
                    <a:cubicBezTo>
                      <a:pt x="778271" y="10715"/>
                      <a:pt x="761206" y="21431"/>
                      <a:pt x="747712" y="38100"/>
                    </a:cubicBezTo>
                    <a:cubicBezTo>
                      <a:pt x="734218" y="54769"/>
                      <a:pt x="719931" y="73818"/>
                      <a:pt x="714375" y="100012"/>
                    </a:cubicBezTo>
                    <a:cubicBezTo>
                      <a:pt x="708819" y="126206"/>
                      <a:pt x="720725" y="128587"/>
                      <a:pt x="714375" y="195262"/>
                    </a:cubicBezTo>
                    <a:cubicBezTo>
                      <a:pt x="708025" y="261937"/>
                      <a:pt x="710405" y="442117"/>
                      <a:pt x="676274" y="500061"/>
                    </a:cubicBezTo>
                    <a:cubicBezTo>
                      <a:pt x="675480" y="536574"/>
                      <a:pt x="622299" y="534986"/>
                      <a:pt x="509587" y="542924"/>
                    </a:cubicBezTo>
                    <a:cubicBezTo>
                      <a:pt x="396875" y="550862"/>
                      <a:pt x="111919" y="543718"/>
                      <a:pt x="0" y="54768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Arc 14"/>
              <p:cNvSpPr/>
              <p:nvPr/>
            </p:nvSpPr>
            <p:spPr>
              <a:xfrm rot="11673811">
                <a:off x="1586806" y="4117719"/>
                <a:ext cx="447711" cy="240201"/>
              </a:xfrm>
              <a:custGeom>
                <a:avLst/>
                <a:gdLst>
                  <a:gd name="connsiteX0" fmla="*/ 207236 w 652462"/>
                  <a:gd name="connsiteY0" fmla="*/ 20015 h 581025"/>
                  <a:gd name="connsiteX1" fmla="*/ 470753 w 652462"/>
                  <a:gd name="connsiteY1" fmla="*/ 30062 h 581025"/>
                  <a:gd name="connsiteX2" fmla="*/ 648269 w 652462"/>
                  <a:gd name="connsiteY2" fmla="*/ 244084 h 581025"/>
                  <a:gd name="connsiteX3" fmla="*/ 326231 w 652462"/>
                  <a:gd name="connsiteY3" fmla="*/ 290513 h 581025"/>
                  <a:gd name="connsiteX4" fmla="*/ 207236 w 652462"/>
                  <a:gd name="connsiteY4" fmla="*/ 20015 h 581025"/>
                  <a:gd name="connsiteX0" fmla="*/ 207236 w 652462"/>
                  <a:gd name="connsiteY0" fmla="*/ 20015 h 581025"/>
                  <a:gd name="connsiteX1" fmla="*/ 470753 w 652462"/>
                  <a:gd name="connsiteY1" fmla="*/ 30062 h 581025"/>
                  <a:gd name="connsiteX2" fmla="*/ 648269 w 652462"/>
                  <a:gd name="connsiteY2" fmla="*/ 244084 h 581025"/>
                  <a:gd name="connsiteX0" fmla="*/ 0 w 441033"/>
                  <a:gd name="connsiteY0" fmla="*/ 20015 h 290513"/>
                  <a:gd name="connsiteX1" fmla="*/ 263517 w 441033"/>
                  <a:gd name="connsiteY1" fmla="*/ 30062 h 290513"/>
                  <a:gd name="connsiteX2" fmla="*/ 441033 w 441033"/>
                  <a:gd name="connsiteY2" fmla="*/ 244084 h 290513"/>
                  <a:gd name="connsiteX3" fmla="*/ 118995 w 441033"/>
                  <a:gd name="connsiteY3" fmla="*/ 290513 h 290513"/>
                  <a:gd name="connsiteX4" fmla="*/ 0 w 441033"/>
                  <a:gd name="connsiteY4" fmla="*/ 20015 h 290513"/>
                  <a:gd name="connsiteX0" fmla="*/ 0 w 441033"/>
                  <a:gd name="connsiteY0" fmla="*/ 20015 h 290513"/>
                  <a:gd name="connsiteX1" fmla="*/ 263878 w 441033"/>
                  <a:gd name="connsiteY1" fmla="*/ 69333 h 290513"/>
                  <a:gd name="connsiteX2" fmla="*/ 441033 w 441033"/>
                  <a:gd name="connsiteY2" fmla="*/ 244084 h 290513"/>
                  <a:gd name="connsiteX0" fmla="*/ 0 w 441033"/>
                  <a:gd name="connsiteY0" fmla="*/ 20015 h 290513"/>
                  <a:gd name="connsiteX1" fmla="*/ 263517 w 441033"/>
                  <a:gd name="connsiteY1" fmla="*/ 30062 h 290513"/>
                  <a:gd name="connsiteX2" fmla="*/ 441033 w 441033"/>
                  <a:gd name="connsiteY2" fmla="*/ 244084 h 290513"/>
                  <a:gd name="connsiteX3" fmla="*/ 118995 w 441033"/>
                  <a:gd name="connsiteY3" fmla="*/ 290513 h 290513"/>
                  <a:gd name="connsiteX4" fmla="*/ 0 w 441033"/>
                  <a:gd name="connsiteY4" fmla="*/ 20015 h 290513"/>
                  <a:gd name="connsiteX0" fmla="*/ 0 w 441033"/>
                  <a:gd name="connsiteY0" fmla="*/ 20015 h 290513"/>
                  <a:gd name="connsiteX1" fmla="*/ 263878 w 441033"/>
                  <a:gd name="connsiteY1" fmla="*/ 69333 h 290513"/>
                  <a:gd name="connsiteX2" fmla="*/ 441033 w 441033"/>
                  <a:gd name="connsiteY2" fmla="*/ 244084 h 290513"/>
                  <a:gd name="connsiteX0" fmla="*/ 0 w 441033"/>
                  <a:gd name="connsiteY0" fmla="*/ 20015 h 290513"/>
                  <a:gd name="connsiteX1" fmla="*/ 263517 w 441033"/>
                  <a:gd name="connsiteY1" fmla="*/ 30062 h 290513"/>
                  <a:gd name="connsiteX2" fmla="*/ 441033 w 441033"/>
                  <a:gd name="connsiteY2" fmla="*/ 244084 h 290513"/>
                  <a:gd name="connsiteX3" fmla="*/ 118995 w 441033"/>
                  <a:gd name="connsiteY3" fmla="*/ 290513 h 290513"/>
                  <a:gd name="connsiteX4" fmla="*/ 0 w 441033"/>
                  <a:gd name="connsiteY4" fmla="*/ 20015 h 290513"/>
                  <a:gd name="connsiteX0" fmla="*/ 0 w 441033"/>
                  <a:gd name="connsiteY0" fmla="*/ 20015 h 290513"/>
                  <a:gd name="connsiteX1" fmla="*/ 263878 w 441033"/>
                  <a:gd name="connsiteY1" fmla="*/ 69333 h 290513"/>
                  <a:gd name="connsiteX2" fmla="*/ 441033 w 441033"/>
                  <a:gd name="connsiteY2" fmla="*/ 244084 h 290513"/>
                  <a:gd name="connsiteX0" fmla="*/ 0 w 441033"/>
                  <a:gd name="connsiteY0" fmla="*/ 20015 h 290513"/>
                  <a:gd name="connsiteX1" fmla="*/ 263517 w 441033"/>
                  <a:gd name="connsiteY1" fmla="*/ 30062 h 290513"/>
                  <a:gd name="connsiteX2" fmla="*/ 441033 w 441033"/>
                  <a:gd name="connsiteY2" fmla="*/ 244084 h 290513"/>
                  <a:gd name="connsiteX3" fmla="*/ 118995 w 441033"/>
                  <a:gd name="connsiteY3" fmla="*/ 290513 h 290513"/>
                  <a:gd name="connsiteX4" fmla="*/ 0 w 441033"/>
                  <a:gd name="connsiteY4" fmla="*/ 20015 h 290513"/>
                  <a:gd name="connsiteX0" fmla="*/ 0 w 441033"/>
                  <a:gd name="connsiteY0" fmla="*/ 20015 h 290513"/>
                  <a:gd name="connsiteX1" fmla="*/ 263878 w 441033"/>
                  <a:gd name="connsiteY1" fmla="*/ 69333 h 290513"/>
                  <a:gd name="connsiteX2" fmla="*/ 441033 w 441033"/>
                  <a:gd name="connsiteY2" fmla="*/ 244084 h 290513"/>
                  <a:gd name="connsiteX0" fmla="*/ 0 w 468007"/>
                  <a:gd name="connsiteY0" fmla="*/ 20015 h 296558"/>
                  <a:gd name="connsiteX1" fmla="*/ 263517 w 468007"/>
                  <a:gd name="connsiteY1" fmla="*/ 30062 h 296558"/>
                  <a:gd name="connsiteX2" fmla="*/ 441033 w 468007"/>
                  <a:gd name="connsiteY2" fmla="*/ 244084 h 296558"/>
                  <a:gd name="connsiteX3" fmla="*/ 118995 w 468007"/>
                  <a:gd name="connsiteY3" fmla="*/ 290513 h 296558"/>
                  <a:gd name="connsiteX4" fmla="*/ 0 w 468007"/>
                  <a:gd name="connsiteY4" fmla="*/ 20015 h 296558"/>
                  <a:gd name="connsiteX0" fmla="*/ 0 w 468007"/>
                  <a:gd name="connsiteY0" fmla="*/ 20015 h 296558"/>
                  <a:gd name="connsiteX1" fmla="*/ 263878 w 468007"/>
                  <a:gd name="connsiteY1" fmla="*/ 69333 h 296558"/>
                  <a:gd name="connsiteX2" fmla="*/ 468007 w 468007"/>
                  <a:gd name="connsiteY2" fmla="*/ 296558 h 296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8007" h="296558" stroke="0" extrusionOk="0">
                    <a:moveTo>
                      <a:pt x="0" y="20015"/>
                    </a:moveTo>
                    <a:cubicBezTo>
                      <a:pt x="85511" y="-9816"/>
                      <a:pt x="181181" y="-6169"/>
                      <a:pt x="263517" y="30062"/>
                    </a:cubicBezTo>
                    <a:cubicBezTo>
                      <a:pt x="358054" y="71662"/>
                      <a:pt x="379565" y="159003"/>
                      <a:pt x="441033" y="244084"/>
                    </a:cubicBezTo>
                    <a:cubicBezTo>
                      <a:pt x="335813" y="222456"/>
                      <a:pt x="226341" y="275037"/>
                      <a:pt x="118995" y="290513"/>
                    </a:cubicBezTo>
                    <a:lnTo>
                      <a:pt x="0" y="20015"/>
                    </a:lnTo>
                    <a:close/>
                  </a:path>
                  <a:path w="468007" h="296558" fill="none">
                    <a:moveTo>
                      <a:pt x="0" y="20015"/>
                    </a:moveTo>
                    <a:cubicBezTo>
                      <a:pt x="85511" y="-9816"/>
                      <a:pt x="181542" y="33102"/>
                      <a:pt x="263878" y="69333"/>
                    </a:cubicBezTo>
                    <a:cubicBezTo>
                      <a:pt x="360991" y="139786"/>
                      <a:pt x="451155" y="203862"/>
                      <a:pt x="468007" y="296558"/>
                    </a:cubicBezTo>
                  </a:path>
                </a:pathLst>
              </a:cu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19877636">
                <a:off x="1568298" y="4010115"/>
                <a:ext cx="85882" cy="7593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1338264" y="4434263"/>
                <a:ext cx="602455" cy="1377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1400176" y="4463356"/>
                <a:ext cx="600074" cy="41259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065724" y="4165763"/>
                    <a:ext cx="20710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5724" y="4165763"/>
                    <a:ext cx="20710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412" r="-20588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724775" y="3934213"/>
                    <a:ext cx="132113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/>
                      <a:t>(phonons)</a:t>
                    </a: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4775" y="3934213"/>
                    <a:ext cx="1321131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687" t="-28261" r="-10599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085031" y="4955118"/>
                    <a:ext cx="11486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5031" y="4955118"/>
                    <a:ext cx="114860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8421" r="-94737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416910" y="3729548"/>
                  <a:ext cx="4404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6910" y="3729548"/>
                  <a:ext cx="44044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893529" y="4056670"/>
                  <a:ext cx="477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529" y="4056670"/>
                  <a:ext cx="47724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1243086" y="4532164"/>
                  <a:ext cx="5223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3086" y="4532164"/>
                  <a:ext cx="52232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832114" y="4410288"/>
                  <a:ext cx="5509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2114" y="4410288"/>
                  <a:ext cx="550920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 30"/>
          <p:cNvSpPr/>
          <p:nvPr/>
        </p:nvSpPr>
        <p:spPr>
          <a:xfrm>
            <a:off x="562814" y="1468500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* Discovery: Heike </a:t>
            </a:r>
            <a:r>
              <a:rPr lang="en-US" dirty="0" err="1">
                <a:ea typeface="Cambria Math" panose="02040503050406030204" pitchFamily="18" charset="0"/>
              </a:rPr>
              <a:t>Kamerlingh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Onnes</a:t>
            </a:r>
            <a:r>
              <a:rPr lang="en-US" dirty="0">
                <a:ea typeface="Cambria Math" panose="02040503050406030204" pitchFamily="18" charset="0"/>
              </a:rPr>
              <a:t>    Leiden 1911 (April)	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09" y="103705"/>
            <a:ext cx="1431092" cy="27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9" grpId="0"/>
      <p:bldP spid="20" grpId="0"/>
      <p:bldP spid="21" grpId="0"/>
      <p:bldP spid="22" grpId="0"/>
      <p:bldP spid="24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821D0F-DBB4-4492-BE78-AAC52A28CBB9}"/>
                  </a:ext>
                </a:extLst>
              </p:cNvPr>
              <p:cNvSpPr txBox="1"/>
              <p:nvPr/>
            </p:nvSpPr>
            <p:spPr>
              <a:xfrm>
                <a:off x="660400" y="524933"/>
                <a:ext cx="5232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Intermediate state in Type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Same effects </a:t>
                </a:r>
                <a:r>
                  <a:rPr lang="en-US" u="sng" dirty="0"/>
                  <a:t>below</a:t>
                </a:r>
                <a:r>
                  <a:rPr lang="en-US" dirty="0"/>
                  <a:t>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– distorts magnetization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821D0F-DBB4-4492-BE78-AAC52A28C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524933"/>
                <a:ext cx="5232400" cy="923330"/>
              </a:xfrm>
              <a:prstGeom prst="rect">
                <a:avLst/>
              </a:prstGeom>
              <a:blipFill>
                <a:blip r:embed="rId2"/>
                <a:stretch>
                  <a:fillRect l="-931" t="-394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40770" y="2310877"/>
            <a:ext cx="6986576" cy="2526721"/>
            <a:chOff x="270004" y="3086100"/>
            <a:chExt cx="6986576" cy="2526721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66825" y="3086100"/>
              <a:ext cx="0" cy="21526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266825" y="5181600"/>
              <a:ext cx="5457825" cy="381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266825" y="3390900"/>
              <a:ext cx="904875" cy="18192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2181225" y="3371850"/>
              <a:ext cx="3467100" cy="1819275"/>
            </a:xfrm>
            <a:custGeom>
              <a:avLst/>
              <a:gdLst>
                <a:gd name="connsiteX0" fmla="*/ 0 w 3467100"/>
                <a:gd name="connsiteY0" fmla="*/ 0 h 1819275"/>
                <a:gd name="connsiteX1" fmla="*/ 581025 w 3467100"/>
                <a:gd name="connsiteY1" fmla="*/ 476250 h 1819275"/>
                <a:gd name="connsiteX2" fmla="*/ 2152650 w 3467100"/>
                <a:gd name="connsiteY2" fmla="*/ 1314450 h 1819275"/>
                <a:gd name="connsiteX3" fmla="*/ 3467100 w 3467100"/>
                <a:gd name="connsiteY3" fmla="*/ 181927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00" h="1819275">
                  <a:moveTo>
                    <a:pt x="0" y="0"/>
                  </a:moveTo>
                  <a:cubicBezTo>
                    <a:pt x="111125" y="128587"/>
                    <a:pt x="222250" y="257175"/>
                    <a:pt x="581025" y="476250"/>
                  </a:cubicBezTo>
                  <a:cubicBezTo>
                    <a:pt x="939800" y="695325"/>
                    <a:pt x="1671638" y="1090613"/>
                    <a:pt x="2152650" y="1314450"/>
                  </a:cubicBezTo>
                  <a:cubicBezTo>
                    <a:pt x="2633662" y="1538287"/>
                    <a:pt x="3050381" y="1678781"/>
                    <a:pt x="3467100" y="181927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276350" y="3371850"/>
              <a:ext cx="1771650" cy="18383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3038475" y="3352799"/>
              <a:ext cx="2609850" cy="1847851"/>
            </a:xfrm>
            <a:custGeom>
              <a:avLst/>
              <a:gdLst>
                <a:gd name="connsiteX0" fmla="*/ 0 w 2647950"/>
                <a:gd name="connsiteY0" fmla="*/ 0 h 1866900"/>
                <a:gd name="connsiteX1" fmla="*/ 400050 w 2647950"/>
                <a:gd name="connsiteY1" fmla="*/ 476250 h 1866900"/>
                <a:gd name="connsiteX2" fmla="*/ 1304925 w 2647950"/>
                <a:gd name="connsiteY2" fmla="*/ 1162050 h 1866900"/>
                <a:gd name="connsiteX3" fmla="*/ 2647950 w 2647950"/>
                <a:gd name="connsiteY3" fmla="*/ 1866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7950" h="1866900">
                  <a:moveTo>
                    <a:pt x="0" y="0"/>
                  </a:moveTo>
                  <a:cubicBezTo>
                    <a:pt x="91281" y="141287"/>
                    <a:pt x="182563" y="282575"/>
                    <a:pt x="400050" y="476250"/>
                  </a:cubicBezTo>
                  <a:cubicBezTo>
                    <a:pt x="617537" y="669925"/>
                    <a:pt x="930275" y="930275"/>
                    <a:pt x="1304925" y="1162050"/>
                  </a:cubicBezTo>
                  <a:cubicBezTo>
                    <a:pt x="1679575" y="1393825"/>
                    <a:pt x="2163762" y="1630362"/>
                    <a:pt x="2647950" y="18669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</p:cNvCxnSpPr>
            <p:nvPr/>
          </p:nvCxnSpPr>
          <p:spPr>
            <a:xfrm>
              <a:off x="2181225" y="3371850"/>
              <a:ext cx="0" cy="1847850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38475" y="3390900"/>
              <a:ext cx="0" cy="1847850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81225" y="5076825"/>
              <a:ext cx="0" cy="180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38475" y="5076825"/>
              <a:ext cx="0" cy="180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619750" y="5081587"/>
              <a:ext cx="0" cy="180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0004" y="4037826"/>
                  <a:ext cx="8729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04" y="4037826"/>
                  <a:ext cx="872996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483172" y="5271393"/>
                  <a:ext cx="1149417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3172" y="5271393"/>
                  <a:ext cx="1149417" cy="300788"/>
                </a:xfrm>
                <a:prstGeom prst="rect">
                  <a:avLst/>
                </a:prstGeom>
                <a:blipFill>
                  <a:blip r:embed="rId5"/>
                  <a:stretch>
                    <a:fillRect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854581" y="5256449"/>
                  <a:ext cx="386837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4581" y="5256449"/>
                  <a:ext cx="386837" cy="300788"/>
                </a:xfrm>
                <a:prstGeom prst="rect">
                  <a:avLst/>
                </a:prstGeom>
                <a:blipFill>
                  <a:blip r:embed="rId6"/>
                  <a:stretch>
                    <a:fillRect l="-12500" b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400673" y="5219700"/>
                  <a:ext cx="571502" cy="3931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673" y="5219700"/>
                  <a:ext cx="571502" cy="3931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981827" y="5024050"/>
                  <a:ext cx="27475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1827" y="5024050"/>
                  <a:ext cx="27475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8889" r="-13333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18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53402-C86D-464E-BDDD-8941EF46AF0A}"/>
              </a:ext>
            </a:extLst>
          </p:cNvPr>
          <p:cNvSpPr txBox="1"/>
          <p:nvPr/>
        </p:nvSpPr>
        <p:spPr>
          <a:xfrm>
            <a:off x="709433" y="188636"/>
            <a:ext cx="6858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Laminae </a:t>
            </a:r>
            <a:r>
              <a:rPr lang="en-US" u="sng" dirty="0"/>
              <a:t>Structures</a:t>
            </a:r>
          </a:p>
          <a:p>
            <a:endParaRPr lang="en-US" u="sng" dirty="0"/>
          </a:p>
          <a:p>
            <a:r>
              <a:rPr lang="en-US" dirty="0"/>
              <a:t>	</a:t>
            </a:r>
            <a:r>
              <a:rPr lang="en-US" dirty="0" smtClean="0"/>
              <a:t>COMPLEX structure and calculation 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Ideal </a:t>
            </a:r>
            <a:r>
              <a:rPr lang="en-US" dirty="0"/>
              <a:t>– depends on geometry, </a:t>
            </a:r>
            <a:r>
              <a:rPr lang="en-US" dirty="0" smtClean="0"/>
              <a:t>fields, boundary </a:t>
            </a:r>
            <a:r>
              <a:rPr lang="en-US" dirty="0"/>
              <a:t>energy (N/S)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 – also depends on surface </a:t>
            </a:r>
            <a:r>
              <a:rPr lang="en-US" dirty="0" smtClean="0"/>
              <a:t>condition </a:t>
            </a:r>
            <a:r>
              <a:rPr lang="en-US" dirty="0"/>
              <a:t>and sample </a:t>
            </a:r>
            <a:r>
              <a:rPr lang="en-US" dirty="0" smtClean="0"/>
              <a:t>homogeneity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D4ACA-F5DD-4F20-BC0F-7155A061544D}"/>
                  </a:ext>
                </a:extLst>
              </p:cNvPr>
              <p:cNvSpPr txBox="1"/>
              <p:nvPr/>
            </p:nvSpPr>
            <p:spPr>
              <a:xfrm>
                <a:off x="1089658" y="2670171"/>
                <a:ext cx="93251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Best model:  </a:t>
                </a:r>
                <a:r>
                  <a:rPr lang="en-US" dirty="0" smtClean="0"/>
                  <a:t>Landau </a:t>
                </a:r>
                <a:r>
                  <a:rPr lang="en-US" dirty="0"/>
                  <a:t>Domain Theory </a:t>
                </a:r>
              </a:p>
              <a:p>
                <a:endParaRPr lang="en-US" dirty="0"/>
              </a:p>
              <a:p>
                <a:r>
                  <a:rPr lang="en-US" dirty="0"/>
                  <a:t>	Add </a:t>
                </a:r>
                <a:r>
                  <a:rPr lang="en-US" dirty="0" smtClean="0"/>
                  <a:t>energies:	condensation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energy of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  <a:r>
                  <a:rPr lang="en-US" dirty="0" smtClean="0"/>
                  <a:t>field </a:t>
                </a:r>
                <a:r>
                  <a:rPr lang="en-US" dirty="0"/>
                  <a:t>energy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  <a:r>
                  <a:rPr lang="en-US" dirty="0" smtClean="0"/>
                  <a:t>spreading </a:t>
                </a:r>
                <a:r>
                  <a:rPr lang="en-US" dirty="0"/>
                  <a:t>energy of field </a:t>
                </a:r>
                <a:r>
                  <a:rPr lang="en-US" dirty="0" smtClean="0"/>
                  <a:t>outside</a:t>
                </a:r>
                <a:endParaRPr lang="en-US" dirty="0"/>
              </a:p>
              <a:p>
                <a:r>
                  <a:rPr lang="en-US" dirty="0"/>
                  <a:t>			</a:t>
                </a:r>
                <a:r>
                  <a:rPr lang="en-US" dirty="0" smtClean="0"/>
                  <a:t>wall </a:t>
                </a:r>
                <a:r>
                  <a:rPr lang="en-US" dirty="0"/>
                  <a:t>energy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  <a:r>
                  <a:rPr lang="en-US" dirty="0" smtClean="0"/>
                  <a:t>branching </a:t>
                </a:r>
                <a:r>
                  <a:rPr lang="en-US" dirty="0" smtClean="0"/>
                  <a:t>energy </a:t>
                </a:r>
                <a:r>
                  <a:rPr lang="en-US" dirty="0"/>
                  <a:t>(domain </a:t>
                </a:r>
                <a:r>
                  <a:rPr lang="en-US" dirty="0" smtClean="0"/>
                  <a:t>broadening </a:t>
                </a:r>
                <a:r>
                  <a:rPr lang="en-US" dirty="0" smtClean="0"/>
                  <a:t>near the surface</a:t>
                </a: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D4ACA-F5DD-4F20-BC0F-7155A0615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58" y="2670171"/>
                <a:ext cx="9325123" cy="2031325"/>
              </a:xfrm>
              <a:prstGeom prst="rect">
                <a:avLst/>
              </a:prstGeom>
              <a:blipFill>
                <a:blip r:embed="rId2"/>
                <a:stretch>
                  <a:fillRect l="-589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228850" y="5314947"/>
            <a:ext cx="3619499" cy="1152526"/>
            <a:chOff x="1033463" y="5853110"/>
            <a:chExt cx="3619499" cy="115252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33463" y="5853110"/>
              <a:ext cx="3567112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85850" y="6991347"/>
              <a:ext cx="3567112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1828799" y="5867400"/>
              <a:ext cx="190948" cy="1133475"/>
            </a:xfrm>
            <a:custGeom>
              <a:avLst/>
              <a:gdLst>
                <a:gd name="connsiteX0" fmla="*/ 0 w 190948"/>
                <a:gd name="connsiteY0" fmla="*/ 0 h 1133475"/>
                <a:gd name="connsiteX1" fmla="*/ 66675 w 190948"/>
                <a:gd name="connsiteY1" fmla="*/ 85725 h 1133475"/>
                <a:gd name="connsiteX2" fmla="*/ 147638 w 190948"/>
                <a:gd name="connsiteY2" fmla="*/ 309563 h 1133475"/>
                <a:gd name="connsiteX3" fmla="*/ 190500 w 190948"/>
                <a:gd name="connsiteY3" fmla="*/ 442913 h 1133475"/>
                <a:gd name="connsiteX4" fmla="*/ 166688 w 190948"/>
                <a:gd name="connsiteY4" fmla="*/ 885825 h 1133475"/>
                <a:gd name="connsiteX5" fmla="*/ 114300 w 190948"/>
                <a:gd name="connsiteY5" fmla="*/ 1076325 h 1133475"/>
                <a:gd name="connsiteX6" fmla="*/ 42863 w 190948"/>
                <a:gd name="connsiteY6" fmla="*/ 11334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948" h="1133475">
                  <a:moveTo>
                    <a:pt x="0" y="0"/>
                  </a:moveTo>
                  <a:cubicBezTo>
                    <a:pt x="21034" y="17065"/>
                    <a:pt x="42069" y="34131"/>
                    <a:pt x="66675" y="85725"/>
                  </a:cubicBezTo>
                  <a:cubicBezTo>
                    <a:pt x="91281" y="137319"/>
                    <a:pt x="127001" y="250032"/>
                    <a:pt x="147638" y="309563"/>
                  </a:cubicBezTo>
                  <a:cubicBezTo>
                    <a:pt x="168275" y="369094"/>
                    <a:pt x="187325" y="346870"/>
                    <a:pt x="190500" y="442913"/>
                  </a:cubicBezTo>
                  <a:cubicBezTo>
                    <a:pt x="193675" y="538956"/>
                    <a:pt x="179388" y="780256"/>
                    <a:pt x="166688" y="885825"/>
                  </a:cubicBezTo>
                  <a:cubicBezTo>
                    <a:pt x="153988" y="991394"/>
                    <a:pt x="134938" y="1035050"/>
                    <a:pt x="114300" y="1076325"/>
                  </a:cubicBezTo>
                  <a:cubicBezTo>
                    <a:pt x="93663" y="1117600"/>
                    <a:pt x="68263" y="1125537"/>
                    <a:pt x="42863" y="11334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15981" y="5862634"/>
              <a:ext cx="174579" cy="1128713"/>
            </a:xfrm>
            <a:custGeom>
              <a:avLst/>
              <a:gdLst>
                <a:gd name="connsiteX0" fmla="*/ 175352 w 175352"/>
                <a:gd name="connsiteY0" fmla="*/ 1128713 h 1128713"/>
                <a:gd name="connsiteX1" fmla="*/ 108677 w 175352"/>
                <a:gd name="connsiteY1" fmla="*/ 1076325 h 1128713"/>
                <a:gd name="connsiteX2" fmla="*/ 37239 w 175352"/>
                <a:gd name="connsiteY2" fmla="*/ 919163 h 1128713"/>
                <a:gd name="connsiteX3" fmla="*/ 3902 w 175352"/>
                <a:gd name="connsiteY3" fmla="*/ 857250 h 1128713"/>
                <a:gd name="connsiteX4" fmla="*/ 8664 w 175352"/>
                <a:gd name="connsiteY4" fmla="*/ 280988 h 1128713"/>
                <a:gd name="connsiteX5" fmla="*/ 75339 w 175352"/>
                <a:gd name="connsiteY5" fmla="*/ 138113 h 1128713"/>
                <a:gd name="connsiteX6" fmla="*/ 118202 w 175352"/>
                <a:gd name="connsiteY6" fmla="*/ 0 h 1128713"/>
                <a:gd name="connsiteX0" fmla="*/ 174579 w 174579"/>
                <a:gd name="connsiteY0" fmla="*/ 1128713 h 1128713"/>
                <a:gd name="connsiteX1" fmla="*/ 107904 w 174579"/>
                <a:gd name="connsiteY1" fmla="*/ 1076325 h 1128713"/>
                <a:gd name="connsiteX2" fmla="*/ 36466 w 174579"/>
                <a:gd name="connsiteY2" fmla="*/ 919163 h 1128713"/>
                <a:gd name="connsiteX3" fmla="*/ 3129 w 174579"/>
                <a:gd name="connsiteY3" fmla="*/ 857250 h 1128713"/>
                <a:gd name="connsiteX4" fmla="*/ 7891 w 174579"/>
                <a:gd name="connsiteY4" fmla="*/ 280988 h 1128713"/>
                <a:gd name="connsiteX5" fmla="*/ 60279 w 174579"/>
                <a:gd name="connsiteY5" fmla="*/ 133351 h 1128713"/>
                <a:gd name="connsiteX6" fmla="*/ 117429 w 174579"/>
                <a:gd name="connsiteY6" fmla="*/ 0 h 1128713"/>
                <a:gd name="connsiteX0" fmla="*/ 174579 w 174579"/>
                <a:gd name="connsiteY0" fmla="*/ 1128713 h 1128713"/>
                <a:gd name="connsiteX1" fmla="*/ 107904 w 174579"/>
                <a:gd name="connsiteY1" fmla="*/ 1076325 h 1128713"/>
                <a:gd name="connsiteX2" fmla="*/ 36466 w 174579"/>
                <a:gd name="connsiteY2" fmla="*/ 919163 h 1128713"/>
                <a:gd name="connsiteX3" fmla="*/ 3129 w 174579"/>
                <a:gd name="connsiteY3" fmla="*/ 857250 h 1128713"/>
                <a:gd name="connsiteX4" fmla="*/ 7891 w 174579"/>
                <a:gd name="connsiteY4" fmla="*/ 280988 h 1128713"/>
                <a:gd name="connsiteX5" fmla="*/ 60279 w 174579"/>
                <a:gd name="connsiteY5" fmla="*/ 133351 h 1128713"/>
                <a:gd name="connsiteX6" fmla="*/ 117429 w 174579"/>
                <a:gd name="connsiteY6" fmla="*/ 0 h 1128713"/>
                <a:gd name="connsiteX0" fmla="*/ 174579 w 174579"/>
                <a:gd name="connsiteY0" fmla="*/ 1128713 h 1128713"/>
                <a:gd name="connsiteX1" fmla="*/ 107904 w 174579"/>
                <a:gd name="connsiteY1" fmla="*/ 1076325 h 1128713"/>
                <a:gd name="connsiteX2" fmla="*/ 36466 w 174579"/>
                <a:gd name="connsiteY2" fmla="*/ 919163 h 1128713"/>
                <a:gd name="connsiteX3" fmla="*/ 3129 w 174579"/>
                <a:gd name="connsiteY3" fmla="*/ 857250 h 1128713"/>
                <a:gd name="connsiteX4" fmla="*/ 7891 w 174579"/>
                <a:gd name="connsiteY4" fmla="*/ 280988 h 1128713"/>
                <a:gd name="connsiteX5" fmla="*/ 60279 w 174579"/>
                <a:gd name="connsiteY5" fmla="*/ 133351 h 1128713"/>
                <a:gd name="connsiteX6" fmla="*/ 117429 w 174579"/>
                <a:gd name="connsiteY6" fmla="*/ 0 h 112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579" h="1128713">
                  <a:moveTo>
                    <a:pt x="174579" y="1128713"/>
                  </a:moveTo>
                  <a:cubicBezTo>
                    <a:pt x="152751" y="1119981"/>
                    <a:pt x="130923" y="1111250"/>
                    <a:pt x="107904" y="1076325"/>
                  </a:cubicBezTo>
                  <a:cubicBezTo>
                    <a:pt x="84885" y="1041400"/>
                    <a:pt x="53928" y="955675"/>
                    <a:pt x="36466" y="919163"/>
                  </a:cubicBezTo>
                  <a:cubicBezTo>
                    <a:pt x="19004" y="882651"/>
                    <a:pt x="7891" y="963612"/>
                    <a:pt x="3129" y="857250"/>
                  </a:cubicBezTo>
                  <a:cubicBezTo>
                    <a:pt x="-1634" y="750887"/>
                    <a:pt x="-1634" y="401638"/>
                    <a:pt x="7891" y="280988"/>
                  </a:cubicBezTo>
                  <a:cubicBezTo>
                    <a:pt x="17416" y="160338"/>
                    <a:pt x="46786" y="175419"/>
                    <a:pt x="60279" y="133351"/>
                  </a:cubicBezTo>
                  <a:cubicBezTo>
                    <a:pt x="73772" y="91283"/>
                    <a:pt x="105125" y="45641"/>
                    <a:pt x="117429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971674" y="6824439"/>
              <a:ext cx="214313" cy="176437"/>
            </a:xfrm>
            <a:custGeom>
              <a:avLst/>
              <a:gdLst>
                <a:gd name="connsiteX0" fmla="*/ 0 w 214313"/>
                <a:gd name="connsiteY0" fmla="*/ 166912 h 176437"/>
                <a:gd name="connsiteX1" fmla="*/ 38100 w 214313"/>
                <a:gd name="connsiteY1" fmla="*/ 95474 h 176437"/>
                <a:gd name="connsiteX2" fmla="*/ 80963 w 214313"/>
                <a:gd name="connsiteY2" fmla="*/ 224 h 176437"/>
                <a:gd name="connsiteX3" fmla="*/ 114300 w 214313"/>
                <a:gd name="connsiteY3" fmla="*/ 124049 h 176437"/>
                <a:gd name="connsiteX4" fmla="*/ 142875 w 214313"/>
                <a:gd name="connsiteY4" fmla="*/ 24037 h 176437"/>
                <a:gd name="connsiteX5" fmla="*/ 214313 w 214313"/>
                <a:gd name="connsiteY5" fmla="*/ 176437 h 17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13" h="176437">
                  <a:moveTo>
                    <a:pt x="0" y="166912"/>
                  </a:moveTo>
                  <a:cubicBezTo>
                    <a:pt x="12303" y="145083"/>
                    <a:pt x="24606" y="123255"/>
                    <a:pt x="38100" y="95474"/>
                  </a:cubicBezTo>
                  <a:cubicBezTo>
                    <a:pt x="51594" y="67693"/>
                    <a:pt x="68263" y="-4539"/>
                    <a:pt x="80963" y="224"/>
                  </a:cubicBezTo>
                  <a:cubicBezTo>
                    <a:pt x="93663" y="4987"/>
                    <a:pt x="103981" y="120080"/>
                    <a:pt x="114300" y="124049"/>
                  </a:cubicBezTo>
                  <a:cubicBezTo>
                    <a:pt x="124619" y="128018"/>
                    <a:pt x="126206" y="15306"/>
                    <a:pt x="142875" y="24037"/>
                  </a:cubicBezTo>
                  <a:cubicBezTo>
                    <a:pt x="159544" y="32768"/>
                    <a:pt x="186928" y="104602"/>
                    <a:pt x="214313" y="17643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66912" y="5857875"/>
              <a:ext cx="90487" cy="181008"/>
            </a:xfrm>
            <a:custGeom>
              <a:avLst/>
              <a:gdLst>
                <a:gd name="connsiteX0" fmla="*/ 0 w 90487"/>
                <a:gd name="connsiteY0" fmla="*/ 19050 h 181008"/>
                <a:gd name="connsiteX1" fmla="*/ 38100 w 90487"/>
                <a:gd name="connsiteY1" fmla="*/ 100012 h 181008"/>
                <a:gd name="connsiteX2" fmla="*/ 66675 w 90487"/>
                <a:gd name="connsiteY2" fmla="*/ 180975 h 181008"/>
                <a:gd name="connsiteX3" fmla="*/ 71437 w 90487"/>
                <a:gd name="connsiteY3" fmla="*/ 90487 h 181008"/>
                <a:gd name="connsiteX4" fmla="*/ 90487 w 90487"/>
                <a:gd name="connsiteY4" fmla="*/ 0 h 18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" h="181008">
                  <a:moveTo>
                    <a:pt x="0" y="19050"/>
                  </a:moveTo>
                  <a:cubicBezTo>
                    <a:pt x="13494" y="46037"/>
                    <a:pt x="26988" y="73025"/>
                    <a:pt x="38100" y="100012"/>
                  </a:cubicBezTo>
                  <a:cubicBezTo>
                    <a:pt x="49212" y="126999"/>
                    <a:pt x="61119" y="182562"/>
                    <a:pt x="66675" y="180975"/>
                  </a:cubicBezTo>
                  <a:cubicBezTo>
                    <a:pt x="72231" y="179388"/>
                    <a:pt x="67468" y="120649"/>
                    <a:pt x="71437" y="90487"/>
                  </a:cubicBezTo>
                  <a:cubicBezTo>
                    <a:pt x="75406" y="60325"/>
                    <a:pt x="82946" y="30162"/>
                    <a:pt x="9048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085975" y="5867401"/>
              <a:ext cx="76200" cy="133551"/>
            </a:xfrm>
            <a:custGeom>
              <a:avLst/>
              <a:gdLst>
                <a:gd name="connsiteX0" fmla="*/ 0 w 76200"/>
                <a:gd name="connsiteY0" fmla="*/ 4763 h 133551"/>
                <a:gd name="connsiteX1" fmla="*/ 14288 w 76200"/>
                <a:gd name="connsiteY1" fmla="*/ 95250 h 133551"/>
                <a:gd name="connsiteX2" fmla="*/ 19050 w 76200"/>
                <a:gd name="connsiteY2" fmla="*/ 133350 h 133551"/>
                <a:gd name="connsiteX3" fmla="*/ 52388 w 76200"/>
                <a:gd name="connsiteY3" fmla="*/ 80963 h 133551"/>
                <a:gd name="connsiteX4" fmla="*/ 71438 w 76200"/>
                <a:gd name="connsiteY4" fmla="*/ 19050 h 133551"/>
                <a:gd name="connsiteX5" fmla="*/ 76200 w 76200"/>
                <a:gd name="connsiteY5" fmla="*/ 0 h 13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33551">
                  <a:moveTo>
                    <a:pt x="0" y="4763"/>
                  </a:moveTo>
                  <a:cubicBezTo>
                    <a:pt x="5556" y="39291"/>
                    <a:pt x="11113" y="73819"/>
                    <a:pt x="14288" y="95250"/>
                  </a:cubicBezTo>
                  <a:cubicBezTo>
                    <a:pt x="17463" y="116681"/>
                    <a:pt x="12700" y="135731"/>
                    <a:pt x="19050" y="133350"/>
                  </a:cubicBezTo>
                  <a:cubicBezTo>
                    <a:pt x="25400" y="130969"/>
                    <a:pt x="43657" y="100013"/>
                    <a:pt x="52388" y="80963"/>
                  </a:cubicBezTo>
                  <a:cubicBezTo>
                    <a:pt x="61119" y="61913"/>
                    <a:pt x="71438" y="19050"/>
                    <a:pt x="71438" y="19050"/>
                  </a:cubicBezTo>
                  <a:cubicBezTo>
                    <a:pt x="75407" y="5556"/>
                    <a:pt x="75803" y="2778"/>
                    <a:pt x="7620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81312" y="5891213"/>
              <a:ext cx="123471" cy="1104900"/>
            </a:xfrm>
            <a:custGeom>
              <a:avLst/>
              <a:gdLst>
                <a:gd name="connsiteX0" fmla="*/ 0 w 123471"/>
                <a:gd name="connsiteY0" fmla="*/ 0 h 1104900"/>
                <a:gd name="connsiteX1" fmla="*/ 57150 w 123471"/>
                <a:gd name="connsiteY1" fmla="*/ 100012 h 1104900"/>
                <a:gd name="connsiteX2" fmla="*/ 119062 w 123471"/>
                <a:gd name="connsiteY2" fmla="*/ 285750 h 1104900"/>
                <a:gd name="connsiteX3" fmla="*/ 114300 w 123471"/>
                <a:gd name="connsiteY3" fmla="*/ 642937 h 1104900"/>
                <a:gd name="connsiteX4" fmla="*/ 80962 w 123471"/>
                <a:gd name="connsiteY4" fmla="*/ 809625 h 1104900"/>
                <a:gd name="connsiteX5" fmla="*/ 66675 w 123471"/>
                <a:gd name="connsiteY5" fmla="*/ 928687 h 1104900"/>
                <a:gd name="connsiteX6" fmla="*/ 42862 w 123471"/>
                <a:gd name="connsiteY6" fmla="*/ 1057275 h 1104900"/>
                <a:gd name="connsiteX7" fmla="*/ 23812 w 123471"/>
                <a:gd name="connsiteY7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471" h="1104900">
                  <a:moveTo>
                    <a:pt x="0" y="0"/>
                  </a:moveTo>
                  <a:cubicBezTo>
                    <a:pt x="18653" y="26193"/>
                    <a:pt x="37306" y="52387"/>
                    <a:pt x="57150" y="100012"/>
                  </a:cubicBezTo>
                  <a:cubicBezTo>
                    <a:pt x="76994" y="147637"/>
                    <a:pt x="109537" y="195263"/>
                    <a:pt x="119062" y="285750"/>
                  </a:cubicBezTo>
                  <a:cubicBezTo>
                    <a:pt x="128587" y="376238"/>
                    <a:pt x="120650" y="555625"/>
                    <a:pt x="114300" y="642937"/>
                  </a:cubicBezTo>
                  <a:cubicBezTo>
                    <a:pt x="107950" y="730250"/>
                    <a:pt x="88899" y="762000"/>
                    <a:pt x="80962" y="809625"/>
                  </a:cubicBezTo>
                  <a:cubicBezTo>
                    <a:pt x="73025" y="857250"/>
                    <a:pt x="73025" y="887412"/>
                    <a:pt x="66675" y="928687"/>
                  </a:cubicBezTo>
                  <a:cubicBezTo>
                    <a:pt x="60325" y="969962"/>
                    <a:pt x="50006" y="1027906"/>
                    <a:pt x="42862" y="1057275"/>
                  </a:cubicBezTo>
                  <a:cubicBezTo>
                    <a:pt x="35718" y="1086644"/>
                    <a:pt x="23812" y="1104900"/>
                    <a:pt x="23812" y="11049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02145" y="5857875"/>
              <a:ext cx="122055" cy="124303"/>
            </a:xfrm>
            <a:custGeom>
              <a:avLst/>
              <a:gdLst>
                <a:gd name="connsiteX0" fmla="*/ 2993 w 122055"/>
                <a:gd name="connsiteY0" fmla="*/ 0 h 124303"/>
                <a:gd name="connsiteX1" fmla="*/ 7755 w 122055"/>
                <a:gd name="connsiteY1" fmla="*/ 85725 h 124303"/>
                <a:gd name="connsiteX2" fmla="*/ 69668 w 122055"/>
                <a:gd name="connsiteY2" fmla="*/ 123825 h 124303"/>
                <a:gd name="connsiteX3" fmla="*/ 103005 w 122055"/>
                <a:gd name="connsiteY3" fmla="*/ 61913 h 124303"/>
                <a:gd name="connsiteX4" fmla="*/ 122055 w 122055"/>
                <a:gd name="connsiteY4" fmla="*/ 9525 h 1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5" h="124303">
                  <a:moveTo>
                    <a:pt x="2993" y="0"/>
                  </a:moveTo>
                  <a:cubicBezTo>
                    <a:pt x="-182" y="32544"/>
                    <a:pt x="-3357" y="65088"/>
                    <a:pt x="7755" y="85725"/>
                  </a:cubicBezTo>
                  <a:cubicBezTo>
                    <a:pt x="18867" y="106362"/>
                    <a:pt x="53793" y="127794"/>
                    <a:pt x="69668" y="123825"/>
                  </a:cubicBezTo>
                  <a:cubicBezTo>
                    <a:pt x="85543" y="119856"/>
                    <a:pt x="94274" y="80963"/>
                    <a:pt x="103005" y="61913"/>
                  </a:cubicBezTo>
                  <a:cubicBezTo>
                    <a:pt x="111736" y="42863"/>
                    <a:pt x="116895" y="26194"/>
                    <a:pt x="122055" y="952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76046" y="5853111"/>
              <a:ext cx="143404" cy="1109662"/>
            </a:xfrm>
            <a:custGeom>
              <a:avLst/>
              <a:gdLst>
                <a:gd name="connsiteX0" fmla="*/ 143404 w 143404"/>
                <a:gd name="connsiteY0" fmla="*/ 0 h 1109662"/>
                <a:gd name="connsiteX1" fmla="*/ 81491 w 143404"/>
                <a:gd name="connsiteY1" fmla="*/ 142875 h 1109662"/>
                <a:gd name="connsiteX2" fmla="*/ 33866 w 143404"/>
                <a:gd name="connsiteY2" fmla="*/ 323850 h 1109662"/>
                <a:gd name="connsiteX3" fmla="*/ 529 w 143404"/>
                <a:gd name="connsiteY3" fmla="*/ 476250 h 1109662"/>
                <a:gd name="connsiteX4" fmla="*/ 14816 w 143404"/>
                <a:gd name="connsiteY4" fmla="*/ 838200 h 1109662"/>
                <a:gd name="connsiteX5" fmla="*/ 33866 w 143404"/>
                <a:gd name="connsiteY5" fmla="*/ 957262 h 1109662"/>
                <a:gd name="connsiteX6" fmla="*/ 67204 w 143404"/>
                <a:gd name="connsiteY6" fmla="*/ 1014412 h 1109662"/>
                <a:gd name="connsiteX7" fmla="*/ 76729 w 143404"/>
                <a:gd name="connsiteY7" fmla="*/ 1071562 h 1109662"/>
                <a:gd name="connsiteX8" fmla="*/ 76729 w 143404"/>
                <a:gd name="connsiteY8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404" h="1109662">
                  <a:moveTo>
                    <a:pt x="143404" y="0"/>
                  </a:moveTo>
                  <a:cubicBezTo>
                    <a:pt x="121575" y="44450"/>
                    <a:pt x="99747" y="88900"/>
                    <a:pt x="81491" y="142875"/>
                  </a:cubicBezTo>
                  <a:cubicBezTo>
                    <a:pt x="63235" y="196850"/>
                    <a:pt x="47360" y="268288"/>
                    <a:pt x="33866" y="323850"/>
                  </a:cubicBezTo>
                  <a:cubicBezTo>
                    <a:pt x="20372" y="379412"/>
                    <a:pt x="3704" y="390525"/>
                    <a:pt x="529" y="476250"/>
                  </a:cubicBezTo>
                  <a:cubicBezTo>
                    <a:pt x="-2646" y="561975"/>
                    <a:pt x="9260" y="758031"/>
                    <a:pt x="14816" y="838200"/>
                  </a:cubicBezTo>
                  <a:cubicBezTo>
                    <a:pt x="20372" y="918369"/>
                    <a:pt x="25135" y="927893"/>
                    <a:pt x="33866" y="957262"/>
                  </a:cubicBezTo>
                  <a:cubicBezTo>
                    <a:pt x="42597" y="986631"/>
                    <a:pt x="60060" y="995362"/>
                    <a:pt x="67204" y="1014412"/>
                  </a:cubicBezTo>
                  <a:cubicBezTo>
                    <a:pt x="74348" y="1033462"/>
                    <a:pt x="75141" y="1055687"/>
                    <a:pt x="76729" y="1071562"/>
                  </a:cubicBezTo>
                  <a:cubicBezTo>
                    <a:pt x="78316" y="1087437"/>
                    <a:pt x="77522" y="1098549"/>
                    <a:pt x="76729" y="110966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81413" y="5872165"/>
              <a:ext cx="111323" cy="1109662"/>
            </a:xfrm>
            <a:custGeom>
              <a:avLst/>
              <a:gdLst>
                <a:gd name="connsiteX0" fmla="*/ 28575 w 111323"/>
                <a:gd name="connsiteY0" fmla="*/ 0 h 1109662"/>
                <a:gd name="connsiteX1" fmla="*/ 47625 w 111323"/>
                <a:gd name="connsiteY1" fmla="*/ 119062 h 1109662"/>
                <a:gd name="connsiteX2" fmla="*/ 104775 w 111323"/>
                <a:gd name="connsiteY2" fmla="*/ 285750 h 1109662"/>
                <a:gd name="connsiteX3" fmla="*/ 109537 w 111323"/>
                <a:gd name="connsiteY3" fmla="*/ 409575 h 1109662"/>
                <a:gd name="connsiteX4" fmla="*/ 100012 w 111323"/>
                <a:gd name="connsiteY4" fmla="*/ 738187 h 1109662"/>
                <a:gd name="connsiteX5" fmla="*/ 52387 w 111323"/>
                <a:gd name="connsiteY5" fmla="*/ 876300 h 1109662"/>
                <a:gd name="connsiteX6" fmla="*/ 42862 w 111323"/>
                <a:gd name="connsiteY6" fmla="*/ 985837 h 1109662"/>
                <a:gd name="connsiteX7" fmla="*/ 0 w 111323"/>
                <a:gd name="connsiteY7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323" h="1109662">
                  <a:moveTo>
                    <a:pt x="28575" y="0"/>
                  </a:moveTo>
                  <a:cubicBezTo>
                    <a:pt x="31750" y="35718"/>
                    <a:pt x="34925" y="71437"/>
                    <a:pt x="47625" y="119062"/>
                  </a:cubicBezTo>
                  <a:cubicBezTo>
                    <a:pt x="60325" y="166687"/>
                    <a:pt x="94456" y="237331"/>
                    <a:pt x="104775" y="285750"/>
                  </a:cubicBezTo>
                  <a:cubicBezTo>
                    <a:pt x="115094" y="334169"/>
                    <a:pt x="110331" y="334169"/>
                    <a:pt x="109537" y="409575"/>
                  </a:cubicBezTo>
                  <a:cubicBezTo>
                    <a:pt x="108743" y="484981"/>
                    <a:pt x="109537" y="660400"/>
                    <a:pt x="100012" y="738187"/>
                  </a:cubicBezTo>
                  <a:cubicBezTo>
                    <a:pt x="90487" y="815974"/>
                    <a:pt x="61912" y="835025"/>
                    <a:pt x="52387" y="876300"/>
                  </a:cubicBezTo>
                  <a:cubicBezTo>
                    <a:pt x="42862" y="917575"/>
                    <a:pt x="51593" y="946943"/>
                    <a:pt x="42862" y="985837"/>
                  </a:cubicBezTo>
                  <a:cubicBezTo>
                    <a:pt x="34131" y="1024731"/>
                    <a:pt x="17065" y="1067196"/>
                    <a:pt x="0" y="110966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53404" y="5857873"/>
              <a:ext cx="118521" cy="1147763"/>
            </a:xfrm>
            <a:custGeom>
              <a:avLst/>
              <a:gdLst>
                <a:gd name="connsiteX0" fmla="*/ 104234 w 118521"/>
                <a:gd name="connsiteY0" fmla="*/ 0 h 1147763"/>
                <a:gd name="connsiteX1" fmla="*/ 80421 w 118521"/>
                <a:gd name="connsiteY1" fmla="*/ 95250 h 1147763"/>
                <a:gd name="connsiteX2" fmla="*/ 42321 w 118521"/>
                <a:gd name="connsiteY2" fmla="*/ 252413 h 1147763"/>
                <a:gd name="connsiteX3" fmla="*/ 4221 w 118521"/>
                <a:gd name="connsiteY3" fmla="*/ 500063 h 1147763"/>
                <a:gd name="connsiteX4" fmla="*/ 8984 w 118521"/>
                <a:gd name="connsiteY4" fmla="*/ 814388 h 1147763"/>
                <a:gd name="connsiteX5" fmla="*/ 75659 w 118521"/>
                <a:gd name="connsiteY5" fmla="*/ 1047750 h 1147763"/>
                <a:gd name="connsiteX6" fmla="*/ 118521 w 118521"/>
                <a:gd name="connsiteY6" fmla="*/ 1147763 h 114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21" h="1147763">
                  <a:moveTo>
                    <a:pt x="104234" y="0"/>
                  </a:moveTo>
                  <a:cubicBezTo>
                    <a:pt x="97487" y="26987"/>
                    <a:pt x="90740" y="53181"/>
                    <a:pt x="80421" y="95250"/>
                  </a:cubicBezTo>
                  <a:cubicBezTo>
                    <a:pt x="70102" y="137319"/>
                    <a:pt x="55021" y="184944"/>
                    <a:pt x="42321" y="252413"/>
                  </a:cubicBezTo>
                  <a:cubicBezTo>
                    <a:pt x="29621" y="319882"/>
                    <a:pt x="9777" y="406401"/>
                    <a:pt x="4221" y="500063"/>
                  </a:cubicBezTo>
                  <a:cubicBezTo>
                    <a:pt x="-1335" y="593725"/>
                    <a:pt x="-2922" y="723107"/>
                    <a:pt x="8984" y="814388"/>
                  </a:cubicBezTo>
                  <a:cubicBezTo>
                    <a:pt x="20890" y="905669"/>
                    <a:pt x="57403" y="992188"/>
                    <a:pt x="75659" y="1047750"/>
                  </a:cubicBezTo>
                  <a:cubicBezTo>
                    <a:pt x="93915" y="1103312"/>
                    <a:pt x="106218" y="1125537"/>
                    <a:pt x="118521" y="114776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95713" y="5905500"/>
              <a:ext cx="74644" cy="204788"/>
            </a:xfrm>
            <a:custGeom>
              <a:avLst/>
              <a:gdLst>
                <a:gd name="connsiteX0" fmla="*/ 0 w 74644"/>
                <a:gd name="connsiteY0" fmla="*/ 0 h 204788"/>
                <a:gd name="connsiteX1" fmla="*/ 33337 w 74644"/>
                <a:gd name="connsiteY1" fmla="*/ 100013 h 204788"/>
                <a:gd name="connsiteX2" fmla="*/ 38100 w 74644"/>
                <a:gd name="connsiteY2" fmla="*/ 166688 h 204788"/>
                <a:gd name="connsiteX3" fmla="*/ 38100 w 74644"/>
                <a:gd name="connsiteY3" fmla="*/ 204788 h 204788"/>
                <a:gd name="connsiteX4" fmla="*/ 38100 w 74644"/>
                <a:gd name="connsiteY4" fmla="*/ 142875 h 204788"/>
                <a:gd name="connsiteX5" fmla="*/ 38100 w 74644"/>
                <a:gd name="connsiteY5" fmla="*/ 90488 h 204788"/>
                <a:gd name="connsiteX6" fmla="*/ 71437 w 74644"/>
                <a:gd name="connsiteY6" fmla="*/ 57150 h 204788"/>
                <a:gd name="connsiteX7" fmla="*/ 71437 w 74644"/>
                <a:gd name="connsiteY7" fmla="*/ 9525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44" h="204788">
                  <a:moveTo>
                    <a:pt x="0" y="0"/>
                  </a:moveTo>
                  <a:cubicBezTo>
                    <a:pt x="13493" y="36116"/>
                    <a:pt x="26987" y="72232"/>
                    <a:pt x="33337" y="100013"/>
                  </a:cubicBezTo>
                  <a:cubicBezTo>
                    <a:pt x="39687" y="127794"/>
                    <a:pt x="37306" y="149226"/>
                    <a:pt x="38100" y="166688"/>
                  </a:cubicBezTo>
                  <a:cubicBezTo>
                    <a:pt x="38894" y="184150"/>
                    <a:pt x="38100" y="204788"/>
                    <a:pt x="38100" y="204788"/>
                  </a:cubicBezTo>
                  <a:lnTo>
                    <a:pt x="38100" y="142875"/>
                  </a:lnTo>
                  <a:cubicBezTo>
                    <a:pt x="38100" y="123825"/>
                    <a:pt x="32544" y="104776"/>
                    <a:pt x="38100" y="90488"/>
                  </a:cubicBezTo>
                  <a:cubicBezTo>
                    <a:pt x="43656" y="76201"/>
                    <a:pt x="65881" y="70644"/>
                    <a:pt x="71437" y="57150"/>
                  </a:cubicBezTo>
                  <a:cubicBezTo>
                    <a:pt x="76993" y="43656"/>
                    <a:pt x="74215" y="26590"/>
                    <a:pt x="71437" y="952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13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8" y="1153550"/>
            <a:ext cx="5487181" cy="4115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429" t="8445" r="17687" b="4120"/>
          <a:stretch/>
        </p:blipFill>
        <p:spPr>
          <a:xfrm>
            <a:off x="7077054" y="409386"/>
            <a:ext cx="3521084" cy="54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2D8315-49D0-42DA-880F-46212FA08BF4}"/>
                  </a:ext>
                </a:extLst>
              </p:cNvPr>
              <p:cNvSpPr txBox="1"/>
              <p:nvPr/>
            </p:nvSpPr>
            <p:spPr>
              <a:xfrm>
                <a:off x="990753" y="2356482"/>
                <a:ext cx="255693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1.7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𝐻𝑐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2D8315-49D0-42DA-880F-46212FA0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53" y="2356482"/>
                <a:ext cx="2556934" cy="307777"/>
              </a:xfrm>
              <a:prstGeom prst="rect">
                <a:avLst/>
              </a:prstGeom>
              <a:blipFill>
                <a:blip r:embed="rId2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54699" y="1969907"/>
            <a:ext cx="5528744" cy="3646696"/>
            <a:chOff x="871388" y="4095750"/>
            <a:chExt cx="5528744" cy="3646696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028825" y="4095750"/>
              <a:ext cx="38100" cy="28384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009775" y="6896100"/>
              <a:ext cx="4267200" cy="381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2057400" y="4667250"/>
              <a:ext cx="2828925" cy="2247900"/>
            </a:xfrm>
            <a:custGeom>
              <a:avLst/>
              <a:gdLst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314450 w 2828925"/>
                <a:gd name="connsiteY2" fmla="*/ 590550 h 2247900"/>
                <a:gd name="connsiteX3" fmla="*/ 2047875 w 2828925"/>
                <a:gd name="connsiteY3" fmla="*/ 1171575 h 2247900"/>
                <a:gd name="connsiteX4" fmla="*/ 2590800 w 2828925"/>
                <a:gd name="connsiteY4" fmla="*/ 1762125 h 2247900"/>
                <a:gd name="connsiteX5" fmla="*/ 2781300 w 2828925"/>
                <a:gd name="connsiteY5" fmla="*/ 2124075 h 2247900"/>
                <a:gd name="connsiteX6" fmla="*/ 2828925 w 2828925"/>
                <a:gd name="connsiteY6" fmla="*/ 224790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925" h="2247900">
                  <a:moveTo>
                    <a:pt x="0" y="0"/>
                  </a:moveTo>
                  <a:cubicBezTo>
                    <a:pt x="200025" y="41275"/>
                    <a:pt x="400050" y="82550"/>
                    <a:pt x="619125" y="180975"/>
                  </a:cubicBezTo>
                  <a:cubicBezTo>
                    <a:pt x="838200" y="279400"/>
                    <a:pt x="1076325" y="425450"/>
                    <a:pt x="1314450" y="590550"/>
                  </a:cubicBezTo>
                  <a:cubicBezTo>
                    <a:pt x="1552575" y="755650"/>
                    <a:pt x="1835150" y="976313"/>
                    <a:pt x="2047875" y="1171575"/>
                  </a:cubicBezTo>
                  <a:cubicBezTo>
                    <a:pt x="2260600" y="1366838"/>
                    <a:pt x="2468563" y="1603375"/>
                    <a:pt x="2590800" y="1762125"/>
                  </a:cubicBezTo>
                  <a:cubicBezTo>
                    <a:pt x="2713037" y="1920875"/>
                    <a:pt x="2741613" y="2043113"/>
                    <a:pt x="2781300" y="2124075"/>
                  </a:cubicBezTo>
                  <a:cubicBezTo>
                    <a:pt x="2820988" y="2205038"/>
                    <a:pt x="2824956" y="2226469"/>
                    <a:pt x="2828925" y="22479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66925" y="5404886"/>
              <a:ext cx="2809876" cy="1504950"/>
            </a:xfrm>
            <a:custGeom>
              <a:avLst/>
              <a:gdLst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314450 w 2828925"/>
                <a:gd name="connsiteY2" fmla="*/ 590550 h 2247900"/>
                <a:gd name="connsiteX3" fmla="*/ 2047875 w 2828925"/>
                <a:gd name="connsiteY3" fmla="*/ 1171575 h 2247900"/>
                <a:gd name="connsiteX4" fmla="*/ 2590800 w 2828925"/>
                <a:gd name="connsiteY4" fmla="*/ 1762125 h 2247900"/>
                <a:gd name="connsiteX5" fmla="*/ 2781300 w 2828925"/>
                <a:gd name="connsiteY5" fmla="*/ 2124075 h 2247900"/>
                <a:gd name="connsiteX6" fmla="*/ 2828925 w 2828925"/>
                <a:gd name="connsiteY6" fmla="*/ 2247900 h 2247900"/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314450 w 2828925"/>
                <a:gd name="connsiteY2" fmla="*/ 590550 h 2247900"/>
                <a:gd name="connsiteX3" fmla="*/ 1975452 w 2828925"/>
                <a:gd name="connsiteY3" fmla="*/ 1138177 h 2247900"/>
                <a:gd name="connsiteX4" fmla="*/ 2047875 w 2828925"/>
                <a:gd name="connsiteY4" fmla="*/ 1171575 h 2247900"/>
                <a:gd name="connsiteX5" fmla="*/ 2590800 w 2828925"/>
                <a:gd name="connsiteY5" fmla="*/ 1762125 h 2247900"/>
                <a:gd name="connsiteX6" fmla="*/ 2781300 w 2828925"/>
                <a:gd name="connsiteY6" fmla="*/ 2124075 h 2247900"/>
                <a:gd name="connsiteX7" fmla="*/ 2828925 w 2828925"/>
                <a:gd name="connsiteY7" fmla="*/ 2247900 h 2247900"/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314450 w 2828925"/>
                <a:gd name="connsiteY2" fmla="*/ 590550 h 2247900"/>
                <a:gd name="connsiteX3" fmla="*/ 1975452 w 2828925"/>
                <a:gd name="connsiteY3" fmla="*/ 1138177 h 2247900"/>
                <a:gd name="connsiteX4" fmla="*/ 2047875 w 2828925"/>
                <a:gd name="connsiteY4" fmla="*/ 1171575 h 2247900"/>
                <a:gd name="connsiteX5" fmla="*/ 2590800 w 2828925"/>
                <a:gd name="connsiteY5" fmla="*/ 1762125 h 2247900"/>
                <a:gd name="connsiteX6" fmla="*/ 2723763 w 2828925"/>
                <a:gd name="connsiteY6" fmla="*/ 2124075 h 2247900"/>
                <a:gd name="connsiteX7" fmla="*/ 2828925 w 2828925"/>
                <a:gd name="connsiteY7" fmla="*/ 2247900 h 2247900"/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314450 w 2828925"/>
                <a:gd name="connsiteY2" fmla="*/ 590550 h 2247900"/>
                <a:gd name="connsiteX3" fmla="*/ 1975452 w 2828925"/>
                <a:gd name="connsiteY3" fmla="*/ 1138177 h 2247900"/>
                <a:gd name="connsiteX4" fmla="*/ 2047875 w 2828925"/>
                <a:gd name="connsiteY4" fmla="*/ 1171575 h 2247900"/>
                <a:gd name="connsiteX5" fmla="*/ 2504494 w 2828925"/>
                <a:gd name="connsiteY5" fmla="*/ 1790580 h 2247900"/>
                <a:gd name="connsiteX6" fmla="*/ 2723763 w 2828925"/>
                <a:gd name="connsiteY6" fmla="*/ 2124075 h 2247900"/>
                <a:gd name="connsiteX7" fmla="*/ 2828925 w 2828925"/>
                <a:gd name="connsiteY7" fmla="*/ 2247900 h 2247900"/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314450 w 2828925"/>
                <a:gd name="connsiteY2" fmla="*/ 590550 h 2247900"/>
                <a:gd name="connsiteX3" fmla="*/ 1975452 w 2828925"/>
                <a:gd name="connsiteY3" fmla="*/ 1138177 h 2247900"/>
                <a:gd name="connsiteX4" fmla="*/ 1990337 w 2828925"/>
                <a:gd name="connsiteY4" fmla="*/ 1228485 h 2247900"/>
                <a:gd name="connsiteX5" fmla="*/ 2504494 w 2828925"/>
                <a:gd name="connsiteY5" fmla="*/ 1790580 h 2247900"/>
                <a:gd name="connsiteX6" fmla="*/ 2723763 w 2828925"/>
                <a:gd name="connsiteY6" fmla="*/ 2124075 h 2247900"/>
                <a:gd name="connsiteX7" fmla="*/ 2828925 w 2828925"/>
                <a:gd name="connsiteY7" fmla="*/ 2247900 h 2247900"/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314450 w 2828925"/>
                <a:gd name="connsiteY2" fmla="*/ 590550 h 2247900"/>
                <a:gd name="connsiteX3" fmla="*/ 1975452 w 2828925"/>
                <a:gd name="connsiteY3" fmla="*/ 1138177 h 2247900"/>
                <a:gd name="connsiteX4" fmla="*/ 2182129 w 2828925"/>
                <a:gd name="connsiteY4" fmla="*/ 1441893 h 2247900"/>
                <a:gd name="connsiteX5" fmla="*/ 2504494 w 2828925"/>
                <a:gd name="connsiteY5" fmla="*/ 1790580 h 2247900"/>
                <a:gd name="connsiteX6" fmla="*/ 2723763 w 2828925"/>
                <a:gd name="connsiteY6" fmla="*/ 2124075 h 2247900"/>
                <a:gd name="connsiteX7" fmla="*/ 2828925 w 2828925"/>
                <a:gd name="connsiteY7" fmla="*/ 2247900 h 2247900"/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314450 w 2828925"/>
                <a:gd name="connsiteY2" fmla="*/ 590550 h 2247900"/>
                <a:gd name="connsiteX3" fmla="*/ 1831608 w 2828925"/>
                <a:gd name="connsiteY3" fmla="*/ 1081268 h 2247900"/>
                <a:gd name="connsiteX4" fmla="*/ 2182129 w 2828925"/>
                <a:gd name="connsiteY4" fmla="*/ 1441893 h 2247900"/>
                <a:gd name="connsiteX5" fmla="*/ 2504494 w 2828925"/>
                <a:gd name="connsiteY5" fmla="*/ 1790580 h 2247900"/>
                <a:gd name="connsiteX6" fmla="*/ 2723763 w 2828925"/>
                <a:gd name="connsiteY6" fmla="*/ 2124075 h 2247900"/>
                <a:gd name="connsiteX7" fmla="*/ 2828925 w 2828925"/>
                <a:gd name="connsiteY7" fmla="*/ 2247900 h 2247900"/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276092 w 2828925"/>
                <a:gd name="connsiteY2" fmla="*/ 604777 h 2247900"/>
                <a:gd name="connsiteX3" fmla="*/ 1831608 w 2828925"/>
                <a:gd name="connsiteY3" fmla="*/ 1081268 h 2247900"/>
                <a:gd name="connsiteX4" fmla="*/ 2182129 w 2828925"/>
                <a:gd name="connsiteY4" fmla="*/ 1441893 h 2247900"/>
                <a:gd name="connsiteX5" fmla="*/ 2504494 w 2828925"/>
                <a:gd name="connsiteY5" fmla="*/ 1790580 h 2247900"/>
                <a:gd name="connsiteX6" fmla="*/ 2723763 w 2828925"/>
                <a:gd name="connsiteY6" fmla="*/ 2124075 h 2247900"/>
                <a:gd name="connsiteX7" fmla="*/ 2828925 w 2828925"/>
                <a:gd name="connsiteY7" fmla="*/ 2247900 h 2247900"/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276092 w 2828925"/>
                <a:gd name="connsiteY2" fmla="*/ 604777 h 2247900"/>
                <a:gd name="connsiteX3" fmla="*/ 1831608 w 2828925"/>
                <a:gd name="connsiteY3" fmla="*/ 1081268 h 2247900"/>
                <a:gd name="connsiteX4" fmla="*/ 2182129 w 2828925"/>
                <a:gd name="connsiteY4" fmla="*/ 1441893 h 2247900"/>
                <a:gd name="connsiteX5" fmla="*/ 2504494 w 2828925"/>
                <a:gd name="connsiteY5" fmla="*/ 1790580 h 2247900"/>
                <a:gd name="connsiteX6" fmla="*/ 2723763 w 2828925"/>
                <a:gd name="connsiteY6" fmla="*/ 2124075 h 2247900"/>
                <a:gd name="connsiteX7" fmla="*/ 2828925 w 2828925"/>
                <a:gd name="connsiteY7" fmla="*/ 2247900 h 2247900"/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276092 w 2828925"/>
                <a:gd name="connsiteY2" fmla="*/ 604777 h 2247900"/>
                <a:gd name="connsiteX3" fmla="*/ 1831608 w 2828925"/>
                <a:gd name="connsiteY3" fmla="*/ 1081268 h 2247900"/>
                <a:gd name="connsiteX4" fmla="*/ 2182129 w 2828925"/>
                <a:gd name="connsiteY4" fmla="*/ 1441893 h 2247900"/>
                <a:gd name="connsiteX5" fmla="*/ 2504494 w 2828925"/>
                <a:gd name="connsiteY5" fmla="*/ 1790580 h 2247900"/>
                <a:gd name="connsiteX6" fmla="*/ 2723763 w 2828925"/>
                <a:gd name="connsiteY6" fmla="*/ 2124075 h 2247900"/>
                <a:gd name="connsiteX7" fmla="*/ 2828925 w 2828925"/>
                <a:gd name="connsiteY7" fmla="*/ 2247900 h 2247900"/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276092 w 2828925"/>
                <a:gd name="connsiteY2" fmla="*/ 604777 h 2247900"/>
                <a:gd name="connsiteX3" fmla="*/ 1831608 w 2828925"/>
                <a:gd name="connsiteY3" fmla="*/ 1081268 h 2247900"/>
                <a:gd name="connsiteX4" fmla="*/ 2182129 w 2828925"/>
                <a:gd name="connsiteY4" fmla="*/ 1441893 h 2247900"/>
                <a:gd name="connsiteX5" fmla="*/ 2504494 w 2828925"/>
                <a:gd name="connsiteY5" fmla="*/ 1790580 h 2247900"/>
                <a:gd name="connsiteX6" fmla="*/ 2723763 w 2828925"/>
                <a:gd name="connsiteY6" fmla="*/ 2124075 h 2247900"/>
                <a:gd name="connsiteX7" fmla="*/ 2828925 w 2828925"/>
                <a:gd name="connsiteY7" fmla="*/ 2247900 h 2247900"/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276092 w 2828925"/>
                <a:gd name="connsiteY2" fmla="*/ 604777 h 2247900"/>
                <a:gd name="connsiteX3" fmla="*/ 1831608 w 2828925"/>
                <a:gd name="connsiteY3" fmla="*/ 1081268 h 2247900"/>
                <a:gd name="connsiteX4" fmla="*/ 2182129 w 2828925"/>
                <a:gd name="connsiteY4" fmla="*/ 1441893 h 2247900"/>
                <a:gd name="connsiteX5" fmla="*/ 2504494 w 2828925"/>
                <a:gd name="connsiteY5" fmla="*/ 1790580 h 2247900"/>
                <a:gd name="connsiteX6" fmla="*/ 2723763 w 2828925"/>
                <a:gd name="connsiteY6" fmla="*/ 2124075 h 2247900"/>
                <a:gd name="connsiteX7" fmla="*/ 2828925 w 2828925"/>
                <a:gd name="connsiteY7" fmla="*/ 2247900 h 2247900"/>
                <a:gd name="connsiteX0" fmla="*/ 0 w 2828925"/>
                <a:gd name="connsiteY0" fmla="*/ 0 h 2247900"/>
                <a:gd name="connsiteX1" fmla="*/ 619125 w 2828925"/>
                <a:gd name="connsiteY1" fmla="*/ 180975 h 2247900"/>
                <a:gd name="connsiteX2" fmla="*/ 1276092 w 2828925"/>
                <a:gd name="connsiteY2" fmla="*/ 604777 h 2247900"/>
                <a:gd name="connsiteX3" fmla="*/ 1831608 w 2828925"/>
                <a:gd name="connsiteY3" fmla="*/ 1081268 h 2247900"/>
                <a:gd name="connsiteX4" fmla="*/ 2182129 w 2828925"/>
                <a:gd name="connsiteY4" fmla="*/ 1441893 h 2247900"/>
                <a:gd name="connsiteX5" fmla="*/ 2504494 w 2828925"/>
                <a:gd name="connsiteY5" fmla="*/ 1790580 h 2247900"/>
                <a:gd name="connsiteX6" fmla="*/ 2742942 w 2828925"/>
                <a:gd name="connsiteY6" fmla="*/ 2081393 h 2247900"/>
                <a:gd name="connsiteX7" fmla="*/ 2828925 w 2828925"/>
                <a:gd name="connsiteY7" fmla="*/ 224790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8925" h="2247900">
                  <a:moveTo>
                    <a:pt x="0" y="0"/>
                  </a:moveTo>
                  <a:cubicBezTo>
                    <a:pt x="200025" y="41275"/>
                    <a:pt x="406443" y="80179"/>
                    <a:pt x="619125" y="180975"/>
                  </a:cubicBezTo>
                  <a:cubicBezTo>
                    <a:pt x="831807" y="281771"/>
                    <a:pt x="1074012" y="454728"/>
                    <a:pt x="1276092" y="604777"/>
                  </a:cubicBezTo>
                  <a:cubicBezTo>
                    <a:pt x="1478173" y="754826"/>
                    <a:pt x="1709371" y="970203"/>
                    <a:pt x="1831608" y="1081268"/>
                  </a:cubicBezTo>
                  <a:cubicBezTo>
                    <a:pt x="1953845" y="1178105"/>
                    <a:pt x="2069982" y="1309448"/>
                    <a:pt x="2182129" y="1441893"/>
                  </a:cubicBezTo>
                  <a:cubicBezTo>
                    <a:pt x="2294276" y="1574338"/>
                    <a:pt x="2411025" y="1683997"/>
                    <a:pt x="2504494" y="1790580"/>
                  </a:cubicBezTo>
                  <a:cubicBezTo>
                    <a:pt x="2597963" y="1897163"/>
                    <a:pt x="2688870" y="2005173"/>
                    <a:pt x="2742942" y="2081393"/>
                  </a:cubicBezTo>
                  <a:cubicBezTo>
                    <a:pt x="2797014" y="2157613"/>
                    <a:pt x="2824956" y="2226469"/>
                    <a:pt x="2828925" y="22479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038350" y="6252741"/>
              <a:ext cx="2867025" cy="643359"/>
            </a:xfrm>
            <a:custGeom>
              <a:avLst/>
              <a:gdLst>
                <a:gd name="connsiteX0" fmla="*/ 0 w 2867025"/>
                <a:gd name="connsiteY0" fmla="*/ 5184 h 643359"/>
                <a:gd name="connsiteX1" fmla="*/ 457200 w 2867025"/>
                <a:gd name="connsiteY1" fmla="*/ 24234 h 643359"/>
                <a:gd name="connsiteX2" fmla="*/ 1352550 w 2867025"/>
                <a:gd name="connsiteY2" fmla="*/ 195684 h 643359"/>
                <a:gd name="connsiteX3" fmla="*/ 2000250 w 2867025"/>
                <a:gd name="connsiteY3" fmla="*/ 348084 h 643359"/>
                <a:gd name="connsiteX4" fmla="*/ 2619375 w 2867025"/>
                <a:gd name="connsiteY4" fmla="*/ 538584 h 643359"/>
                <a:gd name="connsiteX5" fmla="*/ 2867025 w 2867025"/>
                <a:gd name="connsiteY5" fmla="*/ 643359 h 64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025" h="643359">
                  <a:moveTo>
                    <a:pt x="0" y="5184"/>
                  </a:moveTo>
                  <a:cubicBezTo>
                    <a:pt x="115887" y="-1166"/>
                    <a:pt x="231775" y="-7516"/>
                    <a:pt x="457200" y="24234"/>
                  </a:cubicBezTo>
                  <a:cubicBezTo>
                    <a:pt x="682625" y="55984"/>
                    <a:pt x="1095375" y="141709"/>
                    <a:pt x="1352550" y="195684"/>
                  </a:cubicBezTo>
                  <a:cubicBezTo>
                    <a:pt x="1609725" y="249659"/>
                    <a:pt x="1789113" y="290934"/>
                    <a:pt x="2000250" y="348084"/>
                  </a:cubicBezTo>
                  <a:cubicBezTo>
                    <a:pt x="2211387" y="405234"/>
                    <a:pt x="2474912" y="489371"/>
                    <a:pt x="2619375" y="538584"/>
                  </a:cubicBezTo>
                  <a:cubicBezTo>
                    <a:pt x="2763838" y="587797"/>
                    <a:pt x="2815431" y="615578"/>
                    <a:pt x="2867025" y="64335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22939" y="4516215"/>
                  <a:ext cx="386836" cy="3020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939" y="4516215"/>
                  <a:ext cx="386836" cy="302070"/>
                </a:xfrm>
                <a:prstGeom prst="rect">
                  <a:avLst/>
                </a:prstGeom>
                <a:blipFill>
                  <a:blip r:embed="rId5"/>
                  <a:stretch>
                    <a:fillRect l="-12500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622938" y="5240115"/>
                  <a:ext cx="386836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938" y="5240115"/>
                  <a:ext cx="386836" cy="300788"/>
                </a:xfrm>
                <a:prstGeom prst="rect">
                  <a:avLst/>
                </a:prstGeom>
                <a:blipFill>
                  <a:blip r:embed="rId6"/>
                  <a:stretch>
                    <a:fillRect l="-12500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591445" y="6091946"/>
                  <a:ext cx="386836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1445" y="6091946"/>
                  <a:ext cx="386836" cy="300788"/>
                </a:xfrm>
                <a:prstGeom prst="rect">
                  <a:avLst/>
                </a:prstGeom>
                <a:blipFill>
                  <a:blip r:embed="rId7"/>
                  <a:stretch>
                    <a:fillRect l="-12500" b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71388" y="5376475"/>
                  <a:ext cx="2279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388" y="5376475"/>
                  <a:ext cx="22794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7027" r="-216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224337" y="7465447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4337" y="7465447"/>
                  <a:ext cx="19582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1250" r="-25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775852" y="6988885"/>
                  <a:ext cx="259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852" y="6988885"/>
                  <a:ext cx="25904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930" r="-2326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H="1">
              <a:off x="2495550" y="4591050"/>
              <a:ext cx="1051983" cy="5048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834217" y="5266521"/>
              <a:ext cx="1526117" cy="6995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431374" y="5979300"/>
              <a:ext cx="1931201" cy="7084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620736" y="4336360"/>
              <a:ext cx="882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Surface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03029" y="5095875"/>
              <a:ext cx="794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Vortex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3050" y="5788029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Meissner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14038" y="33874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(e)   Surface superconductivity</a:t>
            </a: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65799" y="982107"/>
                <a:ext cx="108604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Nucleation </a:t>
                </a:r>
                <a:r>
                  <a:rPr lang="en-US" dirty="0"/>
                  <a:t>of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 smtClean="0"/>
                  <a:t>favored</a:t>
                </a:r>
                <a:r>
                  <a:rPr lang="en-US" dirty="0" smtClean="0"/>
                  <a:t> </a:t>
                </a:r>
                <a:r>
                  <a:rPr lang="en-US" dirty="0"/>
                  <a:t>near </a:t>
                </a:r>
                <a:r>
                  <a:rPr lang="en-US" dirty="0" smtClean="0"/>
                  <a:t>the surface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/>
                  <a:t> can exist at higher fields at surfaces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9" y="982107"/>
                <a:ext cx="10860401" cy="369332"/>
              </a:xfrm>
              <a:prstGeom prst="rect">
                <a:avLst/>
              </a:prstGeom>
              <a:blipFill>
                <a:blip r:embed="rId11"/>
                <a:stretch>
                  <a:fillRect l="-4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94349" y="5892244"/>
            <a:ext cx="1132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Physics:  SC order parameter is suppressed at the surface (costing energy) but allowing field penetration (saving energy) --- we will see this trade-off in the </a:t>
            </a:r>
            <a:r>
              <a:rPr lang="en-US" dirty="0" err="1" smtClean="0"/>
              <a:t>Ginzburg</a:t>
            </a:r>
            <a:r>
              <a:rPr lang="en-US" dirty="0" smtClean="0"/>
              <a:t>-Landau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A20A8D-12A8-4C3A-893C-6A89E9BC155D}"/>
              </a:ext>
            </a:extLst>
          </p:cNvPr>
          <p:cNvSpPr txBox="1"/>
          <p:nvPr/>
        </p:nvSpPr>
        <p:spPr>
          <a:xfrm>
            <a:off x="451457" y="6069129"/>
            <a:ext cx="679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	Depends on purity </a:t>
            </a:r>
            <a:r>
              <a:rPr lang="en-US" sz="1600" dirty="0" smtClean="0"/>
              <a:t>and homogeneity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smtClean="0"/>
              <a:t>Broadened by </a:t>
            </a:r>
            <a:r>
              <a:rPr lang="en-US" sz="1600" dirty="0"/>
              <a:t>magnetic fields and fluctuations</a:t>
            </a:r>
          </a:p>
          <a:p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240138" y="1180038"/>
            <a:ext cx="78465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/>
          </a:p>
          <a:p>
            <a:r>
              <a:rPr lang="en-US" sz="1600" dirty="0"/>
              <a:t>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21606" y="2056962"/>
            <a:ext cx="2232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For comparison, “pure”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41296" y="1144445"/>
                <a:ext cx="341702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m:rPr>
                        <m:nor/>
                      </m:rPr>
                      <a:rPr lang="en-US" sz="1600" dirty="0">
                        <a:sym typeface="Symbol" panose="05050102010706020507" pitchFamily="18" charset="2"/>
                      </a:rPr>
                      <m:t>−</m:t>
                    </m:r>
                    <m:r>
                      <m:rPr>
                        <m:nor/>
                      </m:rPr>
                      <a:rPr lang="en-US" sz="1600" dirty="0">
                        <a:sym typeface="Symbol" panose="05050102010706020507" pitchFamily="18" charset="2"/>
                      </a:rPr>
                      <m:t>cm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296" y="1144445"/>
                <a:ext cx="3417023" cy="338554"/>
              </a:xfrm>
              <a:prstGeom prst="rec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146385" y="1662701"/>
                <a:ext cx="17843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/>
                  <a:t>factor </a:t>
                </a:r>
                <a:r>
                  <a:rPr lang="en-US" sz="16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1600" dirty="0" smtClean="0"/>
                  <a:t> lower</a:t>
                </a:r>
                <a:endParaRPr lang="en-US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385" y="1662701"/>
                <a:ext cx="1784335" cy="338554"/>
              </a:xfrm>
              <a:prstGeom prst="rect">
                <a:avLst/>
              </a:prstGeom>
              <a:blipFill>
                <a:blip r:embed="rId3"/>
                <a:stretch>
                  <a:fillRect l="-1024" t="-5455" r="-136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8294041" y="1636228"/>
            <a:ext cx="1121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really small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7934613" y="1627631"/>
            <a:ext cx="386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Symbol" panose="05050102010706020507" pitchFamily="18" charset="2"/>
              </a:rPr>
              <a:t>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2942608" y="577814"/>
            <a:ext cx="3205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1.  How </a:t>
            </a:r>
            <a:r>
              <a:rPr lang="en-US" dirty="0">
                <a:solidFill>
                  <a:srgbClr val="0000CC"/>
                </a:solidFill>
              </a:rPr>
              <a:t>“zero” is the resistance</a:t>
            </a:r>
            <a:r>
              <a:rPr lang="en-US" dirty="0">
                <a:solidFill>
                  <a:srgbClr val="003399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746132" y="2067303"/>
                <a:ext cx="25142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10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600" dirty="0">
                          <a:sym typeface="Symbol" panose="05050102010706020507" pitchFamily="18" charset="2"/>
                        </a:rPr>
                        <m:t>−</m:t>
                      </m:r>
                      <m:r>
                        <m:rPr>
                          <m:nor/>
                        </m:rPr>
                        <a:rPr lang="en-US" sz="1600" dirty="0">
                          <a:sym typeface="Symbol" panose="05050102010706020507" pitchFamily="18" charset="2"/>
                        </a:rPr>
                        <m:t>cm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132" y="2067303"/>
                <a:ext cx="2514213" cy="338554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743105" y="6191874"/>
                <a:ext cx="2541080" cy="34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/>
                  <a:t>Best results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&lt;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!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105" y="6191874"/>
                <a:ext cx="2541080" cy="341376"/>
              </a:xfrm>
              <a:prstGeom prst="rect">
                <a:avLst/>
              </a:prstGeom>
              <a:blipFill>
                <a:blip r:embed="rId15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559309" y="2677815"/>
            <a:ext cx="11763497" cy="2566704"/>
            <a:chOff x="559309" y="2677815"/>
            <a:chExt cx="11763497" cy="2566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436B296-FD97-4E06-914D-2B1AEC996BFB}"/>
                    </a:ext>
                  </a:extLst>
                </p:cNvPr>
                <p:cNvSpPr txBox="1"/>
                <p:nvPr/>
              </p:nvSpPr>
              <p:spPr>
                <a:xfrm>
                  <a:off x="906609" y="2677815"/>
                  <a:ext cx="34490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Advanced experiments </a:t>
                  </a:r>
                  <a:r>
                    <a:rPr lang="en-US" sz="1600" dirty="0"/>
                    <a:t>to </a:t>
                  </a:r>
                  <a:r>
                    <a:rPr lang="en-US" sz="1600" dirty="0" smtClean="0"/>
                    <a:t>test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436B296-FD97-4E06-914D-2B1AEC996B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609" y="2677815"/>
                  <a:ext cx="3449015" cy="338554"/>
                </a:xfrm>
                <a:prstGeom prst="rect">
                  <a:avLst/>
                </a:prstGeom>
                <a:blipFill>
                  <a:blip r:embed="rId16"/>
                  <a:stretch>
                    <a:fillRect l="-1060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D24870D-DB38-4786-A5D6-FFAE503408D2}"/>
                    </a:ext>
                  </a:extLst>
                </p:cNvPr>
                <p:cNvSpPr txBox="1"/>
                <p:nvPr/>
              </p:nvSpPr>
              <p:spPr>
                <a:xfrm>
                  <a:off x="1879281" y="4038574"/>
                  <a:ext cx="4393952" cy="581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𝑑𝐼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=0   ⟹ 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num>
                                      <m:den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box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D24870D-DB38-4786-A5D6-FFAE50340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281" y="4038574"/>
                  <a:ext cx="4393952" cy="58112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98C786-8FC6-4BF1-82AC-E920A5D6D887}"/>
                </a:ext>
              </a:extLst>
            </p:cNvPr>
            <p:cNvSpPr txBox="1"/>
            <p:nvPr/>
          </p:nvSpPr>
          <p:spPr>
            <a:xfrm>
              <a:off x="768732" y="4659744"/>
              <a:ext cx="6093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Apply magnetic </a:t>
              </a:r>
              <a:r>
                <a:rPr lang="en-US" sz="1600" dirty="0" smtClean="0"/>
                <a:t>field </a:t>
              </a:r>
              <a:r>
                <a:rPr lang="en-US" sz="1600" dirty="0"/>
                <a:t>to induce </a:t>
              </a:r>
              <a:r>
                <a:rPr lang="en-US" sz="1600" dirty="0" smtClean="0"/>
                <a:t>a circulating current and monitor the </a:t>
              </a:r>
              <a:r>
                <a:rPr lang="en-US" sz="1600" dirty="0"/>
                <a:t>decaying </a:t>
              </a:r>
              <a:r>
                <a:rPr lang="en-US" sz="1600" dirty="0" smtClean="0"/>
                <a:t>field in the loop </a:t>
              </a:r>
              <a:r>
                <a:rPr lang="en-US" sz="1600" dirty="0"/>
                <a:t>for as long as you are </a:t>
              </a:r>
              <a:r>
                <a:rPr lang="en-US" sz="1600" dirty="0" smtClean="0"/>
                <a:t>willing to wait 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469EA0B-EABA-4352-AE5B-5BAD5655DDB3}"/>
                    </a:ext>
                  </a:extLst>
                </p:cNvPr>
                <p:cNvSpPr txBox="1"/>
                <p:nvPr/>
              </p:nvSpPr>
              <p:spPr>
                <a:xfrm>
                  <a:off x="7098265" y="3880157"/>
                  <a:ext cx="5224541" cy="628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300"/>
                    </a:spcAft>
                  </a:pPr>
                  <a:r>
                    <a:rPr lang="en-US" sz="1600" dirty="0" smtClean="0"/>
                    <a:t>Best result:</a:t>
                  </a:r>
                  <a:r>
                    <a:rPr lang="en-US" sz="1600" dirty="0"/>
                    <a:t> </a:t>
                  </a:r>
                  <a:r>
                    <a:rPr lang="en-US" sz="1600" dirty="0" smtClean="0"/>
                    <a:t>    </a:t>
                  </a:r>
                  <a:r>
                    <a:rPr lang="en-US" sz="1600" i="1" dirty="0" err="1" smtClean="0"/>
                    <a:t>Pb</a:t>
                  </a:r>
                  <a:r>
                    <a:rPr lang="en-US" sz="1600" dirty="0"/>
                    <a:t>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−25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ym typeface="Symbol" panose="05050102010706020507" pitchFamily="18" charset="2"/>
                        </a:rPr>
                        <m:t>−</m:t>
                      </m:r>
                      <m:r>
                        <m:rPr>
                          <m:nor/>
                        </m:rPr>
                        <a:rPr lang="en-US" sz="1600" dirty="0">
                          <a:sym typeface="Symbol" panose="05050102010706020507" pitchFamily="18" charset="2"/>
                        </a:rPr>
                        <m:t>cm</m:t>
                      </m:r>
                    </m:oMath>
                  </a14:m>
                  <a:endParaRPr lang="en-US" sz="1600" dirty="0"/>
                </a:p>
                <a:p>
                  <a:pPr>
                    <a:spcAft>
                      <a:spcPts val="300"/>
                    </a:spcAft>
                  </a:pPr>
                  <a:r>
                    <a:rPr lang="en-US" sz="1600" dirty="0"/>
                    <a:t>	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600" dirty="0">
                          <a:sym typeface="Symbol" panose="05050102010706020507" pitchFamily="18" charset="2"/>
                        </a:rPr>
                        <m:t>−</m:t>
                      </m:r>
                      <m:r>
                        <m:rPr>
                          <m:nor/>
                        </m:rPr>
                        <a:rPr lang="en-US" sz="1600" dirty="0">
                          <a:sym typeface="Symbol" panose="05050102010706020507" pitchFamily="18" charset="2"/>
                        </a:rPr>
                        <m:t>cm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469EA0B-EABA-4352-AE5B-5BAD5655D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265" y="3880157"/>
                  <a:ext cx="5224541" cy="628890"/>
                </a:xfrm>
                <a:prstGeom prst="rect">
                  <a:avLst/>
                </a:prstGeom>
                <a:blipFill>
                  <a:blip r:embed="rId18"/>
                  <a:stretch>
                    <a:fillRect l="-583" t="-1942" b="-19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Donut 7"/>
            <p:cNvSpPr/>
            <p:nvPr/>
          </p:nvSpPr>
          <p:spPr>
            <a:xfrm>
              <a:off x="1494769" y="3126038"/>
              <a:ext cx="888339" cy="858525"/>
            </a:xfrm>
            <a:prstGeom prst="donut">
              <a:avLst>
                <a:gd name="adj" fmla="val 9772"/>
              </a:avLst>
            </a:prstGeom>
            <a:pattFill prst="wave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72683" y="3331219"/>
                  <a:ext cx="50494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2683" y="3331219"/>
                  <a:ext cx="504945" cy="43088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3430574" y="3150258"/>
              <a:ext cx="1209159" cy="726088"/>
              <a:chOff x="3364659" y="3196163"/>
              <a:chExt cx="1328521" cy="83542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712029" y="3196163"/>
                <a:ext cx="576942" cy="8354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265156" y="3420112"/>
                <a:ext cx="45719" cy="3197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10800000">
                <a:off x="4284207" y="3414242"/>
                <a:ext cx="114410" cy="325655"/>
              </a:xfrm>
              <a:custGeom>
                <a:avLst/>
                <a:gdLst>
                  <a:gd name="connsiteX0" fmla="*/ 166308 w 177194"/>
                  <a:gd name="connsiteY0" fmla="*/ 0 h 326614"/>
                  <a:gd name="connsiteX1" fmla="*/ 3023 w 177194"/>
                  <a:gd name="connsiteY1" fmla="*/ 54428 h 326614"/>
                  <a:gd name="connsiteX2" fmla="*/ 79223 w 177194"/>
                  <a:gd name="connsiteY2" fmla="*/ 97971 h 326614"/>
                  <a:gd name="connsiteX3" fmla="*/ 160866 w 177194"/>
                  <a:gd name="connsiteY3" fmla="*/ 97971 h 326614"/>
                  <a:gd name="connsiteX4" fmla="*/ 46566 w 177194"/>
                  <a:gd name="connsiteY4" fmla="*/ 97971 h 326614"/>
                  <a:gd name="connsiteX5" fmla="*/ 57451 w 177194"/>
                  <a:gd name="connsiteY5" fmla="*/ 152400 h 326614"/>
                  <a:gd name="connsiteX6" fmla="*/ 160866 w 177194"/>
                  <a:gd name="connsiteY6" fmla="*/ 179614 h 326614"/>
                  <a:gd name="connsiteX7" fmla="*/ 46566 w 177194"/>
                  <a:gd name="connsiteY7" fmla="*/ 201385 h 326614"/>
                  <a:gd name="connsiteX8" fmla="*/ 3023 w 177194"/>
                  <a:gd name="connsiteY8" fmla="*/ 266700 h 326614"/>
                  <a:gd name="connsiteX9" fmla="*/ 8466 w 177194"/>
                  <a:gd name="connsiteY9" fmla="*/ 304800 h 326614"/>
                  <a:gd name="connsiteX10" fmla="*/ 46566 w 177194"/>
                  <a:gd name="connsiteY10" fmla="*/ 326571 h 326614"/>
                  <a:gd name="connsiteX11" fmla="*/ 133651 w 177194"/>
                  <a:gd name="connsiteY11" fmla="*/ 310243 h 326614"/>
                  <a:gd name="connsiteX12" fmla="*/ 177194 w 177194"/>
                  <a:gd name="connsiteY12" fmla="*/ 304800 h 326614"/>
                  <a:gd name="connsiteX0" fmla="*/ 166308 w 177194"/>
                  <a:gd name="connsiteY0" fmla="*/ 0 h 326614"/>
                  <a:gd name="connsiteX1" fmla="*/ 26836 w 177194"/>
                  <a:gd name="connsiteY1" fmla="*/ 40141 h 326614"/>
                  <a:gd name="connsiteX2" fmla="*/ 79223 w 177194"/>
                  <a:gd name="connsiteY2" fmla="*/ 97971 h 326614"/>
                  <a:gd name="connsiteX3" fmla="*/ 160866 w 177194"/>
                  <a:gd name="connsiteY3" fmla="*/ 97971 h 326614"/>
                  <a:gd name="connsiteX4" fmla="*/ 46566 w 177194"/>
                  <a:gd name="connsiteY4" fmla="*/ 97971 h 326614"/>
                  <a:gd name="connsiteX5" fmla="*/ 57451 w 177194"/>
                  <a:gd name="connsiteY5" fmla="*/ 152400 h 326614"/>
                  <a:gd name="connsiteX6" fmla="*/ 160866 w 177194"/>
                  <a:gd name="connsiteY6" fmla="*/ 179614 h 326614"/>
                  <a:gd name="connsiteX7" fmla="*/ 46566 w 177194"/>
                  <a:gd name="connsiteY7" fmla="*/ 201385 h 326614"/>
                  <a:gd name="connsiteX8" fmla="*/ 3023 w 177194"/>
                  <a:gd name="connsiteY8" fmla="*/ 266700 h 326614"/>
                  <a:gd name="connsiteX9" fmla="*/ 8466 w 177194"/>
                  <a:gd name="connsiteY9" fmla="*/ 304800 h 326614"/>
                  <a:gd name="connsiteX10" fmla="*/ 46566 w 177194"/>
                  <a:gd name="connsiteY10" fmla="*/ 326571 h 326614"/>
                  <a:gd name="connsiteX11" fmla="*/ 133651 w 177194"/>
                  <a:gd name="connsiteY11" fmla="*/ 310243 h 326614"/>
                  <a:gd name="connsiteX12" fmla="*/ 177194 w 177194"/>
                  <a:gd name="connsiteY12" fmla="*/ 304800 h 326614"/>
                  <a:gd name="connsiteX0" fmla="*/ 158300 w 169186"/>
                  <a:gd name="connsiteY0" fmla="*/ 0 h 326614"/>
                  <a:gd name="connsiteX1" fmla="*/ 18828 w 169186"/>
                  <a:gd name="connsiteY1" fmla="*/ 40141 h 326614"/>
                  <a:gd name="connsiteX2" fmla="*/ 71215 w 169186"/>
                  <a:gd name="connsiteY2" fmla="*/ 97971 h 326614"/>
                  <a:gd name="connsiteX3" fmla="*/ 152858 w 169186"/>
                  <a:gd name="connsiteY3" fmla="*/ 97971 h 326614"/>
                  <a:gd name="connsiteX4" fmla="*/ 38558 w 169186"/>
                  <a:gd name="connsiteY4" fmla="*/ 97971 h 326614"/>
                  <a:gd name="connsiteX5" fmla="*/ 49443 w 169186"/>
                  <a:gd name="connsiteY5" fmla="*/ 152400 h 326614"/>
                  <a:gd name="connsiteX6" fmla="*/ 152858 w 169186"/>
                  <a:gd name="connsiteY6" fmla="*/ 179614 h 326614"/>
                  <a:gd name="connsiteX7" fmla="*/ 38558 w 169186"/>
                  <a:gd name="connsiteY7" fmla="*/ 201385 h 326614"/>
                  <a:gd name="connsiteX8" fmla="*/ 18828 w 169186"/>
                  <a:gd name="connsiteY8" fmla="*/ 238125 h 326614"/>
                  <a:gd name="connsiteX9" fmla="*/ 458 w 169186"/>
                  <a:gd name="connsiteY9" fmla="*/ 304800 h 326614"/>
                  <a:gd name="connsiteX10" fmla="*/ 38558 w 169186"/>
                  <a:gd name="connsiteY10" fmla="*/ 326571 h 326614"/>
                  <a:gd name="connsiteX11" fmla="*/ 125643 w 169186"/>
                  <a:gd name="connsiteY11" fmla="*/ 310243 h 326614"/>
                  <a:gd name="connsiteX12" fmla="*/ 169186 w 169186"/>
                  <a:gd name="connsiteY12" fmla="*/ 304800 h 326614"/>
                  <a:gd name="connsiteX0" fmla="*/ 158300 w 169186"/>
                  <a:gd name="connsiteY0" fmla="*/ 0 h 326614"/>
                  <a:gd name="connsiteX1" fmla="*/ 18828 w 169186"/>
                  <a:gd name="connsiteY1" fmla="*/ 40141 h 326614"/>
                  <a:gd name="connsiteX2" fmla="*/ 71215 w 169186"/>
                  <a:gd name="connsiteY2" fmla="*/ 97971 h 326614"/>
                  <a:gd name="connsiteX3" fmla="*/ 152858 w 169186"/>
                  <a:gd name="connsiteY3" fmla="*/ 97971 h 326614"/>
                  <a:gd name="connsiteX4" fmla="*/ 38558 w 169186"/>
                  <a:gd name="connsiteY4" fmla="*/ 112258 h 326614"/>
                  <a:gd name="connsiteX5" fmla="*/ 49443 w 169186"/>
                  <a:gd name="connsiteY5" fmla="*/ 152400 h 326614"/>
                  <a:gd name="connsiteX6" fmla="*/ 152858 w 169186"/>
                  <a:gd name="connsiteY6" fmla="*/ 179614 h 326614"/>
                  <a:gd name="connsiteX7" fmla="*/ 38558 w 169186"/>
                  <a:gd name="connsiteY7" fmla="*/ 201385 h 326614"/>
                  <a:gd name="connsiteX8" fmla="*/ 18828 w 169186"/>
                  <a:gd name="connsiteY8" fmla="*/ 238125 h 326614"/>
                  <a:gd name="connsiteX9" fmla="*/ 458 w 169186"/>
                  <a:gd name="connsiteY9" fmla="*/ 304800 h 326614"/>
                  <a:gd name="connsiteX10" fmla="*/ 38558 w 169186"/>
                  <a:gd name="connsiteY10" fmla="*/ 326571 h 326614"/>
                  <a:gd name="connsiteX11" fmla="*/ 125643 w 169186"/>
                  <a:gd name="connsiteY11" fmla="*/ 310243 h 326614"/>
                  <a:gd name="connsiteX12" fmla="*/ 169186 w 169186"/>
                  <a:gd name="connsiteY12" fmla="*/ 304800 h 326614"/>
                  <a:gd name="connsiteX0" fmla="*/ 158300 w 169186"/>
                  <a:gd name="connsiteY0" fmla="*/ 0 h 326614"/>
                  <a:gd name="connsiteX1" fmla="*/ 18828 w 169186"/>
                  <a:gd name="connsiteY1" fmla="*/ 40141 h 326614"/>
                  <a:gd name="connsiteX2" fmla="*/ 71215 w 169186"/>
                  <a:gd name="connsiteY2" fmla="*/ 97971 h 326614"/>
                  <a:gd name="connsiteX3" fmla="*/ 152858 w 169186"/>
                  <a:gd name="connsiteY3" fmla="*/ 97971 h 326614"/>
                  <a:gd name="connsiteX4" fmla="*/ 38558 w 169186"/>
                  <a:gd name="connsiteY4" fmla="*/ 112258 h 326614"/>
                  <a:gd name="connsiteX5" fmla="*/ 49443 w 169186"/>
                  <a:gd name="connsiteY5" fmla="*/ 161925 h 326614"/>
                  <a:gd name="connsiteX6" fmla="*/ 152858 w 169186"/>
                  <a:gd name="connsiteY6" fmla="*/ 179614 h 326614"/>
                  <a:gd name="connsiteX7" fmla="*/ 38558 w 169186"/>
                  <a:gd name="connsiteY7" fmla="*/ 201385 h 326614"/>
                  <a:gd name="connsiteX8" fmla="*/ 18828 w 169186"/>
                  <a:gd name="connsiteY8" fmla="*/ 238125 h 326614"/>
                  <a:gd name="connsiteX9" fmla="*/ 458 w 169186"/>
                  <a:gd name="connsiteY9" fmla="*/ 304800 h 326614"/>
                  <a:gd name="connsiteX10" fmla="*/ 38558 w 169186"/>
                  <a:gd name="connsiteY10" fmla="*/ 326571 h 326614"/>
                  <a:gd name="connsiteX11" fmla="*/ 125643 w 169186"/>
                  <a:gd name="connsiteY11" fmla="*/ 310243 h 326614"/>
                  <a:gd name="connsiteX12" fmla="*/ 169186 w 169186"/>
                  <a:gd name="connsiteY12" fmla="*/ 304800 h 326614"/>
                  <a:gd name="connsiteX0" fmla="*/ 149136 w 160022"/>
                  <a:gd name="connsiteY0" fmla="*/ 0 h 327419"/>
                  <a:gd name="connsiteX1" fmla="*/ 9664 w 160022"/>
                  <a:gd name="connsiteY1" fmla="*/ 40141 h 327419"/>
                  <a:gd name="connsiteX2" fmla="*/ 62051 w 160022"/>
                  <a:gd name="connsiteY2" fmla="*/ 97971 h 327419"/>
                  <a:gd name="connsiteX3" fmla="*/ 143694 w 160022"/>
                  <a:gd name="connsiteY3" fmla="*/ 97971 h 327419"/>
                  <a:gd name="connsiteX4" fmla="*/ 29394 w 160022"/>
                  <a:gd name="connsiteY4" fmla="*/ 112258 h 327419"/>
                  <a:gd name="connsiteX5" fmla="*/ 40279 w 160022"/>
                  <a:gd name="connsiteY5" fmla="*/ 161925 h 327419"/>
                  <a:gd name="connsiteX6" fmla="*/ 143694 w 160022"/>
                  <a:gd name="connsiteY6" fmla="*/ 179614 h 327419"/>
                  <a:gd name="connsiteX7" fmla="*/ 29394 w 160022"/>
                  <a:gd name="connsiteY7" fmla="*/ 201385 h 327419"/>
                  <a:gd name="connsiteX8" fmla="*/ 9664 w 160022"/>
                  <a:gd name="connsiteY8" fmla="*/ 238125 h 327419"/>
                  <a:gd name="connsiteX9" fmla="*/ 819 w 160022"/>
                  <a:gd name="connsiteY9" fmla="*/ 280987 h 327419"/>
                  <a:gd name="connsiteX10" fmla="*/ 29394 w 160022"/>
                  <a:gd name="connsiteY10" fmla="*/ 326571 h 327419"/>
                  <a:gd name="connsiteX11" fmla="*/ 116479 w 160022"/>
                  <a:gd name="connsiteY11" fmla="*/ 310243 h 327419"/>
                  <a:gd name="connsiteX12" fmla="*/ 160022 w 160022"/>
                  <a:gd name="connsiteY12" fmla="*/ 304800 h 327419"/>
                  <a:gd name="connsiteX0" fmla="*/ 142321 w 153207"/>
                  <a:gd name="connsiteY0" fmla="*/ 0 h 328411"/>
                  <a:gd name="connsiteX1" fmla="*/ 2849 w 153207"/>
                  <a:gd name="connsiteY1" fmla="*/ 40141 h 328411"/>
                  <a:gd name="connsiteX2" fmla="*/ 55236 w 153207"/>
                  <a:gd name="connsiteY2" fmla="*/ 97971 h 328411"/>
                  <a:gd name="connsiteX3" fmla="*/ 136879 w 153207"/>
                  <a:gd name="connsiteY3" fmla="*/ 97971 h 328411"/>
                  <a:gd name="connsiteX4" fmla="*/ 22579 w 153207"/>
                  <a:gd name="connsiteY4" fmla="*/ 112258 h 328411"/>
                  <a:gd name="connsiteX5" fmla="*/ 33464 w 153207"/>
                  <a:gd name="connsiteY5" fmla="*/ 161925 h 328411"/>
                  <a:gd name="connsiteX6" fmla="*/ 136879 w 153207"/>
                  <a:gd name="connsiteY6" fmla="*/ 179614 h 328411"/>
                  <a:gd name="connsiteX7" fmla="*/ 22579 w 153207"/>
                  <a:gd name="connsiteY7" fmla="*/ 201385 h 328411"/>
                  <a:gd name="connsiteX8" fmla="*/ 2849 w 153207"/>
                  <a:gd name="connsiteY8" fmla="*/ 238125 h 328411"/>
                  <a:gd name="connsiteX9" fmla="*/ 3529 w 153207"/>
                  <a:gd name="connsiteY9" fmla="*/ 261937 h 328411"/>
                  <a:gd name="connsiteX10" fmla="*/ 22579 w 153207"/>
                  <a:gd name="connsiteY10" fmla="*/ 326571 h 328411"/>
                  <a:gd name="connsiteX11" fmla="*/ 109664 w 153207"/>
                  <a:gd name="connsiteY11" fmla="*/ 310243 h 328411"/>
                  <a:gd name="connsiteX12" fmla="*/ 153207 w 153207"/>
                  <a:gd name="connsiteY12" fmla="*/ 304800 h 328411"/>
                  <a:gd name="connsiteX0" fmla="*/ 142321 w 153207"/>
                  <a:gd name="connsiteY0" fmla="*/ 0 h 310259"/>
                  <a:gd name="connsiteX1" fmla="*/ 2849 w 153207"/>
                  <a:gd name="connsiteY1" fmla="*/ 40141 h 310259"/>
                  <a:gd name="connsiteX2" fmla="*/ 55236 w 153207"/>
                  <a:gd name="connsiteY2" fmla="*/ 97971 h 310259"/>
                  <a:gd name="connsiteX3" fmla="*/ 136879 w 153207"/>
                  <a:gd name="connsiteY3" fmla="*/ 97971 h 310259"/>
                  <a:gd name="connsiteX4" fmla="*/ 22579 w 153207"/>
                  <a:gd name="connsiteY4" fmla="*/ 112258 h 310259"/>
                  <a:gd name="connsiteX5" fmla="*/ 33464 w 153207"/>
                  <a:gd name="connsiteY5" fmla="*/ 161925 h 310259"/>
                  <a:gd name="connsiteX6" fmla="*/ 136879 w 153207"/>
                  <a:gd name="connsiteY6" fmla="*/ 179614 h 310259"/>
                  <a:gd name="connsiteX7" fmla="*/ 22579 w 153207"/>
                  <a:gd name="connsiteY7" fmla="*/ 201385 h 310259"/>
                  <a:gd name="connsiteX8" fmla="*/ 2849 w 153207"/>
                  <a:gd name="connsiteY8" fmla="*/ 238125 h 310259"/>
                  <a:gd name="connsiteX9" fmla="*/ 3529 w 153207"/>
                  <a:gd name="connsiteY9" fmla="*/ 261937 h 310259"/>
                  <a:gd name="connsiteX10" fmla="*/ 27341 w 153207"/>
                  <a:gd name="connsiteY10" fmla="*/ 302759 h 310259"/>
                  <a:gd name="connsiteX11" fmla="*/ 109664 w 153207"/>
                  <a:gd name="connsiteY11" fmla="*/ 310243 h 310259"/>
                  <a:gd name="connsiteX12" fmla="*/ 153207 w 153207"/>
                  <a:gd name="connsiteY12" fmla="*/ 304800 h 31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207" h="310259">
                    <a:moveTo>
                      <a:pt x="142321" y="0"/>
                    </a:moveTo>
                    <a:cubicBezTo>
                      <a:pt x="67935" y="19050"/>
                      <a:pt x="17363" y="23813"/>
                      <a:pt x="2849" y="40141"/>
                    </a:cubicBezTo>
                    <a:cubicBezTo>
                      <a:pt x="-11665" y="56470"/>
                      <a:pt x="32898" y="88333"/>
                      <a:pt x="55236" y="97971"/>
                    </a:cubicBezTo>
                    <a:cubicBezTo>
                      <a:pt x="77574" y="107609"/>
                      <a:pt x="142322" y="95590"/>
                      <a:pt x="136879" y="97971"/>
                    </a:cubicBezTo>
                    <a:cubicBezTo>
                      <a:pt x="131436" y="100352"/>
                      <a:pt x="39815" y="101599"/>
                      <a:pt x="22579" y="112258"/>
                    </a:cubicBezTo>
                    <a:cubicBezTo>
                      <a:pt x="5343" y="122917"/>
                      <a:pt x="14414" y="150699"/>
                      <a:pt x="33464" y="161925"/>
                    </a:cubicBezTo>
                    <a:cubicBezTo>
                      <a:pt x="52514" y="173151"/>
                      <a:pt x="138693" y="173037"/>
                      <a:pt x="136879" y="179614"/>
                    </a:cubicBezTo>
                    <a:cubicBezTo>
                      <a:pt x="135065" y="186191"/>
                      <a:pt x="44917" y="191633"/>
                      <a:pt x="22579" y="201385"/>
                    </a:cubicBezTo>
                    <a:cubicBezTo>
                      <a:pt x="241" y="211137"/>
                      <a:pt x="6024" y="228033"/>
                      <a:pt x="2849" y="238125"/>
                    </a:cubicBezTo>
                    <a:cubicBezTo>
                      <a:pt x="-326" y="248217"/>
                      <a:pt x="-553" y="251165"/>
                      <a:pt x="3529" y="261937"/>
                    </a:cubicBezTo>
                    <a:cubicBezTo>
                      <a:pt x="7611" y="272709"/>
                      <a:pt x="9652" y="294708"/>
                      <a:pt x="27341" y="302759"/>
                    </a:cubicBezTo>
                    <a:cubicBezTo>
                      <a:pt x="45030" y="310810"/>
                      <a:pt x="88686" y="309903"/>
                      <a:pt x="109664" y="310243"/>
                    </a:cubicBezTo>
                    <a:cubicBezTo>
                      <a:pt x="130642" y="310583"/>
                      <a:pt x="142321" y="305707"/>
                      <a:pt x="153207" y="3048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689169" y="3414242"/>
                <a:ext cx="45719" cy="325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593546" y="3414243"/>
                <a:ext cx="128010" cy="325656"/>
              </a:xfrm>
              <a:custGeom>
                <a:avLst/>
                <a:gdLst>
                  <a:gd name="connsiteX0" fmla="*/ 166308 w 177194"/>
                  <a:gd name="connsiteY0" fmla="*/ 0 h 326614"/>
                  <a:gd name="connsiteX1" fmla="*/ 3023 w 177194"/>
                  <a:gd name="connsiteY1" fmla="*/ 54428 h 326614"/>
                  <a:gd name="connsiteX2" fmla="*/ 79223 w 177194"/>
                  <a:gd name="connsiteY2" fmla="*/ 97971 h 326614"/>
                  <a:gd name="connsiteX3" fmla="*/ 160866 w 177194"/>
                  <a:gd name="connsiteY3" fmla="*/ 97971 h 326614"/>
                  <a:gd name="connsiteX4" fmla="*/ 46566 w 177194"/>
                  <a:gd name="connsiteY4" fmla="*/ 97971 h 326614"/>
                  <a:gd name="connsiteX5" fmla="*/ 57451 w 177194"/>
                  <a:gd name="connsiteY5" fmla="*/ 152400 h 326614"/>
                  <a:gd name="connsiteX6" fmla="*/ 160866 w 177194"/>
                  <a:gd name="connsiteY6" fmla="*/ 179614 h 326614"/>
                  <a:gd name="connsiteX7" fmla="*/ 46566 w 177194"/>
                  <a:gd name="connsiteY7" fmla="*/ 201385 h 326614"/>
                  <a:gd name="connsiteX8" fmla="*/ 3023 w 177194"/>
                  <a:gd name="connsiteY8" fmla="*/ 266700 h 326614"/>
                  <a:gd name="connsiteX9" fmla="*/ 8466 w 177194"/>
                  <a:gd name="connsiteY9" fmla="*/ 304800 h 326614"/>
                  <a:gd name="connsiteX10" fmla="*/ 46566 w 177194"/>
                  <a:gd name="connsiteY10" fmla="*/ 326571 h 326614"/>
                  <a:gd name="connsiteX11" fmla="*/ 133651 w 177194"/>
                  <a:gd name="connsiteY11" fmla="*/ 310243 h 326614"/>
                  <a:gd name="connsiteX12" fmla="*/ 177194 w 177194"/>
                  <a:gd name="connsiteY12" fmla="*/ 304800 h 326614"/>
                  <a:gd name="connsiteX0" fmla="*/ 166308 w 177194"/>
                  <a:gd name="connsiteY0" fmla="*/ 0 h 326614"/>
                  <a:gd name="connsiteX1" fmla="*/ 26836 w 177194"/>
                  <a:gd name="connsiteY1" fmla="*/ 40141 h 326614"/>
                  <a:gd name="connsiteX2" fmla="*/ 79223 w 177194"/>
                  <a:gd name="connsiteY2" fmla="*/ 97971 h 326614"/>
                  <a:gd name="connsiteX3" fmla="*/ 160866 w 177194"/>
                  <a:gd name="connsiteY3" fmla="*/ 97971 h 326614"/>
                  <a:gd name="connsiteX4" fmla="*/ 46566 w 177194"/>
                  <a:gd name="connsiteY4" fmla="*/ 97971 h 326614"/>
                  <a:gd name="connsiteX5" fmla="*/ 57451 w 177194"/>
                  <a:gd name="connsiteY5" fmla="*/ 152400 h 326614"/>
                  <a:gd name="connsiteX6" fmla="*/ 160866 w 177194"/>
                  <a:gd name="connsiteY6" fmla="*/ 179614 h 326614"/>
                  <a:gd name="connsiteX7" fmla="*/ 46566 w 177194"/>
                  <a:gd name="connsiteY7" fmla="*/ 201385 h 326614"/>
                  <a:gd name="connsiteX8" fmla="*/ 3023 w 177194"/>
                  <a:gd name="connsiteY8" fmla="*/ 266700 h 326614"/>
                  <a:gd name="connsiteX9" fmla="*/ 8466 w 177194"/>
                  <a:gd name="connsiteY9" fmla="*/ 304800 h 326614"/>
                  <a:gd name="connsiteX10" fmla="*/ 46566 w 177194"/>
                  <a:gd name="connsiteY10" fmla="*/ 326571 h 326614"/>
                  <a:gd name="connsiteX11" fmla="*/ 133651 w 177194"/>
                  <a:gd name="connsiteY11" fmla="*/ 310243 h 326614"/>
                  <a:gd name="connsiteX12" fmla="*/ 177194 w 177194"/>
                  <a:gd name="connsiteY12" fmla="*/ 304800 h 326614"/>
                  <a:gd name="connsiteX0" fmla="*/ 158300 w 169186"/>
                  <a:gd name="connsiteY0" fmla="*/ 0 h 326614"/>
                  <a:gd name="connsiteX1" fmla="*/ 18828 w 169186"/>
                  <a:gd name="connsiteY1" fmla="*/ 40141 h 326614"/>
                  <a:gd name="connsiteX2" fmla="*/ 71215 w 169186"/>
                  <a:gd name="connsiteY2" fmla="*/ 97971 h 326614"/>
                  <a:gd name="connsiteX3" fmla="*/ 152858 w 169186"/>
                  <a:gd name="connsiteY3" fmla="*/ 97971 h 326614"/>
                  <a:gd name="connsiteX4" fmla="*/ 38558 w 169186"/>
                  <a:gd name="connsiteY4" fmla="*/ 97971 h 326614"/>
                  <a:gd name="connsiteX5" fmla="*/ 49443 w 169186"/>
                  <a:gd name="connsiteY5" fmla="*/ 152400 h 326614"/>
                  <a:gd name="connsiteX6" fmla="*/ 152858 w 169186"/>
                  <a:gd name="connsiteY6" fmla="*/ 179614 h 326614"/>
                  <a:gd name="connsiteX7" fmla="*/ 38558 w 169186"/>
                  <a:gd name="connsiteY7" fmla="*/ 201385 h 326614"/>
                  <a:gd name="connsiteX8" fmla="*/ 18828 w 169186"/>
                  <a:gd name="connsiteY8" fmla="*/ 238125 h 326614"/>
                  <a:gd name="connsiteX9" fmla="*/ 458 w 169186"/>
                  <a:gd name="connsiteY9" fmla="*/ 304800 h 326614"/>
                  <a:gd name="connsiteX10" fmla="*/ 38558 w 169186"/>
                  <a:gd name="connsiteY10" fmla="*/ 326571 h 326614"/>
                  <a:gd name="connsiteX11" fmla="*/ 125643 w 169186"/>
                  <a:gd name="connsiteY11" fmla="*/ 310243 h 326614"/>
                  <a:gd name="connsiteX12" fmla="*/ 169186 w 169186"/>
                  <a:gd name="connsiteY12" fmla="*/ 304800 h 326614"/>
                  <a:gd name="connsiteX0" fmla="*/ 158300 w 169186"/>
                  <a:gd name="connsiteY0" fmla="*/ 0 h 326614"/>
                  <a:gd name="connsiteX1" fmla="*/ 18828 w 169186"/>
                  <a:gd name="connsiteY1" fmla="*/ 40141 h 326614"/>
                  <a:gd name="connsiteX2" fmla="*/ 71215 w 169186"/>
                  <a:gd name="connsiteY2" fmla="*/ 97971 h 326614"/>
                  <a:gd name="connsiteX3" fmla="*/ 152858 w 169186"/>
                  <a:gd name="connsiteY3" fmla="*/ 97971 h 326614"/>
                  <a:gd name="connsiteX4" fmla="*/ 38558 w 169186"/>
                  <a:gd name="connsiteY4" fmla="*/ 112258 h 326614"/>
                  <a:gd name="connsiteX5" fmla="*/ 49443 w 169186"/>
                  <a:gd name="connsiteY5" fmla="*/ 152400 h 326614"/>
                  <a:gd name="connsiteX6" fmla="*/ 152858 w 169186"/>
                  <a:gd name="connsiteY6" fmla="*/ 179614 h 326614"/>
                  <a:gd name="connsiteX7" fmla="*/ 38558 w 169186"/>
                  <a:gd name="connsiteY7" fmla="*/ 201385 h 326614"/>
                  <a:gd name="connsiteX8" fmla="*/ 18828 w 169186"/>
                  <a:gd name="connsiteY8" fmla="*/ 238125 h 326614"/>
                  <a:gd name="connsiteX9" fmla="*/ 458 w 169186"/>
                  <a:gd name="connsiteY9" fmla="*/ 304800 h 326614"/>
                  <a:gd name="connsiteX10" fmla="*/ 38558 w 169186"/>
                  <a:gd name="connsiteY10" fmla="*/ 326571 h 326614"/>
                  <a:gd name="connsiteX11" fmla="*/ 125643 w 169186"/>
                  <a:gd name="connsiteY11" fmla="*/ 310243 h 326614"/>
                  <a:gd name="connsiteX12" fmla="*/ 169186 w 169186"/>
                  <a:gd name="connsiteY12" fmla="*/ 304800 h 326614"/>
                  <a:gd name="connsiteX0" fmla="*/ 158300 w 169186"/>
                  <a:gd name="connsiteY0" fmla="*/ 0 h 326614"/>
                  <a:gd name="connsiteX1" fmla="*/ 18828 w 169186"/>
                  <a:gd name="connsiteY1" fmla="*/ 40141 h 326614"/>
                  <a:gd name="connsiteX2" fmla="*/ 71215 w 169186"/>
                  <a:gd name="connsiteY2" fmla="*/ 97971 h 326614"/>
                  <a:gd name="connsiteX3" fmla="*/ 152858 w 169186"/>
                  <a:gd name="connsiteY3" fmla="*/ 97971 h 326614"/>
                  <a:gd name="connsiteX4" fmla="*/ 38558 w 169186"/>
                  <a:gd name="connsiteY4" fmla="*/ 112258 h 326614"/>
                  <a:gd name="connsiteX5" fmla="*/ 49443 w 169186"/>
                  <a:gd name="connsiteY5" fmla="*/ 161925 h 326614"/>
                  <a:gd name="connsiteX6" fmla="*/ 152858 w 169186"/>
                  <a:gd name="connsiteY6" fmla="*/ 179614 h 326614"/>
                  <a:gd name="connsiteX7" fmla="*/ 38558 w 169186"/>
                  <a:gd name="connsiteY7" fmla="*/ 201385 h 326614"/>
                  <a:gd name="connsiteX8" fmla="*/ 18828 w 169186"/>
                  <a:gd name="connsiteY8" fmla="*/ 238125 h 326614"/>
                  <a:gd name="connsiteX9" fmla="*/ 458 w 169186"/>
                  <a:gd name="connsiteY9" fmla="*/ 304800 h 326614"/>
                  <a:gd name="connsiteX10" fmla="*/ 38558 w 169186"/>
                  <a:gd name="connsiteY10" fmla="*/ 326571 h 326614"/>
                  <a:gd name="connsiteX11" fmla="*/ 125643 w 169186"/>
                  <a:gd name="connsiteY11" fmla="*/ 310243 h 326614"/>
                  <a:gd name="connsiteX12" fmla="*/ 169186 w 169186"/>
                  <a:gd name="connsiteY12" fmla="*/ 304800 h 326614"/>
                  <a:gd name="connsiteX0" fmla="*/ 149136 w 160022"/>
                  <a:gd name="connsiteY0" fmla="*/ 0 h 327419"/>
                  <a:gd name="connsiteX1" fmla="*/ 9664 w 160022"/>
                  <a:gd name="connsiteY1" fmla="*/ 40141 h 327419"/>
                  <a:gd name="connsiteX2" fmla="*/ 62051 w 160022"/>
                  <a:gd name="connsiteY2" fmla="*/ 97971 h 327419"/>
                  <a:gd name="connsiteX3" fmla="*/ 143694 w 160022"/>
                  <a:gd name="connsiteY3" fmla="*/ 97971 h 327419"/>
                  <a:gd name="connsiteX4" fmla="*/ 29394 w 160022"/>
                  <a:gd name="connsiteY4" fmla="*/ 112258 h 327419"/>
                  <a:gd name="connsiteX5" fmla="*/ 40279 w 160022"/>
                  <a:gd name="connsiteY5" fmla="*/ 161925 h 327419"/>
                  <a:gd name="connsiteX6" fmla="*/ 143694 w 160022"/>
                  <a:gd name="connsiteY6" fmla="*/ 179614 h 327419"/>
                  <a:gd name="connsiteX7" fmla="*/ 29394 w 160022"/>
                  <a:gd name="connsiteY7" fmla="*/ 201385 h 327419"/>
                  <a:gd name="connsiteX8" fmla="*/ 9664 w 160022"/>
                  <a:gd name="connsiteY8" fmla="*/ 238125 h 327419"/>
                  <a:gd name="connsiteX9" fmla="*/ 819 w 160022"/>
                  <a:gd name="connsiteY9" fmla="*/ 280987 h 327419"/>
                  <a:gd name="connsiteX10" fmla="*/ 29394 w 160022"/>
                  <a:gd name="connsiteY10" fmla="*/ 326571 h 327419"/>
                  <a:gd name="connsiteX11" fmla="*/ 116479 w 160022"/>
                  <a:gd name="connsiteY11" fmla="*/ 310243 h 327419"/>
                  <a:gd name="connsiteX12" fmla="*/ 160022 w 160022"/>
                  <a:gd name="connsiteY12" fmla="*/ 304800 h 327419"/>
                  <a:gd name="connsiteX0" fmla="*/ 142321 w 153207"/>
                  <a:gd name="connsiteY0" fmla="*/ 0 h 328411"/>
                  <a:gd name="connsiteX1" fmla="*/ 2849 w 153207"/>
                  <a:gd name="connsiteY1" fmla="*/ 40141 h 328411"/>
                  <a:gd name="connsiteX2" fmla="*/ 55236 w 153207"/>
                  <a:gd name="connsiteY2" fmla="*/ 97971 h 328411"/>
                  <a:gd name="connsiteX3" fmla="*/ 136879 w 153207"/>
                  <a:gd name="connsiteY3" fmla="*/ 97971 h 328411"/>
                  <a:gd name="connsiteX4" fmla="*/ 22579 w 153207"/>
                  <a:gd name="connsiteY4" fmla="*/ 112258 h 328411"/>
                  <a:gd name="connsiteX5" fmla="*/ 33464 w 153207"/>
                  <a:gd name="connsiteY5" fmla="*/ 161925 h 328411"/>
                  <a:gd name="connsiteX6" fmla="*/ 136879 w 153207"/>
                  <a:gd name="connsiteY6" fmla="*/ 179614 h 328411"/>
                  <a:gd name="connsiteX7" fmla="*/ 22579 w 153207"/>
                  <a:gd name="connsiteY7" fmla="*/ 201385 h 328411"/>
                  <a:gd name="connsiteX8" fmla="*/ 2849 w 153207"/>
                  <a:gd name="connsiteY8" fmla="*/ 238125 h 328411"/>
                  <a:gd name="connsiteX9" fmla="*/ 3529 w 153207"/>
                  <a:gd name="connsiteY9" fmla="*/ 261937 h 328411"/>
                  <a:gd name="connsiteX10" fmla="*/ 22579 w 153207"/>
                  <a:gd name="connsiteY10" fmla="*/ 326571 h 328411"/>
                  <a:gd name="connsiteX11" fmla="*/ 109664 w 153207"/>
                  <a:gd name="connsiteY11" fmla="*/ 310243 h 328411"/>
                  <a:gd name="connsiteX12" fmla="*/ 153207 w 153207"/>
                  <a:gd name="connsiteY12" fmla="*/ 304800 h 328411"/>
                  <a:gd name="connsiteX0" fmla="*/ 142321 w 153207"/>
                  <a:gd name="connsiteY0" fmla="*/ 0 h 310259"/>
                  <a:gd name="connsiteX1" fmla="*/ 2849 w 153207"/>
                  <a:gd name="connsiteY1" fmla="*/ 40141 h 310259"/>
                  <a:gd name="connsiteX2" fmla="*/ 55236 w 153207"/>
                  <a:gd name="connsiteY2" fmla="*/ 97971 h 310259"/>
                  <a:gd name="connsiteX3" fmla="*/ 136879 w 153207"/>
                  <a:gd name="connsiteY3" fmla="*/ 97971 h 310259"/>
                  <a:gd name="connsiteX4" fmla="*/ 22579 w 153207"/>
                  <a:gd name="connsiteY4" fmla="*/ 112258 h 310259"/>
                  <a:gd name="connsiteX5" fmla="*/ 33464 w 153207"/>
                  <a:gd name="connsiteY5" fmla="*/ 161925 h 310259"/>
                  <a:gd name="connsiteX6" fmla="*/ 136879 w 153207"/>
                  <a:gd name="connsiteY6" fmla="*/ 179614 h 310259"/>
                  <a:gd name="connsiteX7" fmla="*/ 22579 w 153207"/>
                  <a:gd name="connsiteY7" fmla="*/ 201385 h 310259"/>
                  <a:gd name="connsiteX8" fmla="*/ 2849 w 153207"/>
                  <a:gd name="connsiteY8" fmla="*/ 238125 h 310259"/>
                  <a:gd name="connsiteX9" fmla="*/ 3529 w 153207"/>
                  <a:gd name="connsiteY9" fmla="*/ 261937 h 310259"/>
                  <a:gd name="connsiteX10" fmla="*/ 27341 w 153207"/>
                  <a:gd name="connsiteY10" fmla="*/ 302759 h 310259"/>
                  <a:gd name="connsiteX11" fmla="*/ 109664 w 153207"/>
                  <a:gd name="connsiteY11" fmla="*/ 310243 h 310259"/>
                  <a:gd name="connsiteX12" fmla="*/ 153207 w 153207"/>
                  <a:gd name="connsiteY12" fmla="*/ 304800 h 31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207" h="310259">
                    <a:moveTo>
                      <a:pt x="142321" y="0"/>
                    </a:moveTo>
                    <a:cubicBezTo>
                      <a:pt x="67935" y="19050"/>
                      <a:pt x="17363" y="23813"/>
                      <a:pt x="2849" y="40141"/>
                    </a:cubicBezTo>
                    <a:cubicBezTo>
                      <a:pt x="-11665" y="56470"/>
                      <a:pt x="32898" y="88333"/>
                      <a:pt x="55236" y="97971"/>
                    </a:cubicBezTo>
                    <a:cubicBezTo>
                      <a:pt x="77574" y="107609"/>
                      <a:pt x="142322" y="95590"/>
                      <a:pt x="136879" y="97971"/>
                    </a:cubicBezTo>
                    <a:cubicBezTo>
                      <a:pt x="131436" y="100352"/>
                      <a:pt x="39815" y="101599"/>
                      <a:pt x="22579" y="112258"/>
                    </a:cubicBezTo>
                    <a:cubicBezTo>
                      <a:pt x="5343" y="122917"/>
                      <a:pt x="14414" y="150699"/>
                      <a:pt x="33464" y="161925"/>
                    </a:cubicBezTo>
                    <a:cubicBezTo>
                      <a:pt x="52514" y="173151"/>
                      <a:pt x="138693" y="173037"/>
                      <a:pt x="136879" y="179614"/>
                    </a:cubicBezTo>
                    <a:cubicBezTo>
                      <a:pt x="135065" y="186191"/>
                      <a:pt x="44917" y="191633"/>
                      <a:pt x="22579" y="201385"/>
                    </a:cubicBezTo>
                    <a:cubicBezTo>
                      <a:pt x="241" y="211137"/>
                      <a:pt x="6024" y="228033"/>
                      <a:pt x="2849" y="238125"/>
                    </a:cubicBezTo>
                    <a:cubicBezTo>
                      <a:pt x="-326" y="248217"/>
                      <a:pt x="-553" y="251165"/>
                      <a:pt x="3529" y="261937"/>
                    </a:cubicBezTo>
                    <a:cubicBezTo>
                      <a:pt x="7611" y="272709"/>
                      <a:pt x="9652" y="294708"/>
                      <a:pt x="27341" y="302759"/>
                    </a:cubicBezTo>
                    <a:cubicBezTo>
                      <a:pt x="45030" y="310810"/>
                      <a:pt x="88686" y="309903"/>
                      <a:pt x="109664" y="310243"/>
                    </a:cubicBezTo>
                    <a:cubicBezTo>
                      <a:pt x="130642" y="310583"/>
                      <a:pt x="142321" y="305707"/>
                      <a:pt x="153207" y="3048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486072" y="3438570"/>
                    <a:ext cx="20710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6072" y="3438570"/>
                    <a:ext cx="20710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9412" r="-20588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364659" y="3438570"/>
                    <a:ext cx="1810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4659" y="3438570"/>
                    <a:ext cx="18107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3333" r="-23333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100606" y="3272332"/>
                  <a:ext cx="501997" cy="3911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b="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τ</a:t>
                  </a:r>
                  <a:r>
                    <a:rPr lang="en-US" b="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b="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0606" y="3272332"/>
                  <a:ext cx="501997" cy="391133"/>
                </a:xfrm>
                <a:prstGeom prst="rect">
                  <a:avLst/>
                </a:prstGeom>
                <a:blipFill>
                  <a:blip r:embed="rId20"/>
                  <a:stretch>
                    <a:fillRect l="-29268" t="-7813" r="-9756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7637102" y="4551321"/>
                  <a:ext cx="193822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smtClean="0"/>
                    <a:t>factor </a:t>
                  </a:r>
                  <a:r>
                    <a:rPr lang="en-US" sz="1600" dirty="0"/>
                    <a:t>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</m:oMath>
                  </a14:m>
                  <a:r>
                    <a:rPr lang="en-US" sz="1600" dirty="0"/>
                    <a:t> lower!</a:t>
                  </a: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7102" y="4551321"/>
                  <a:ext cx="1938223" cy="338554"/>
                </a:xfrm>
                <a:prstGeom prst="rect">
                  <a:avLst/>
                </a:prstGeom>
                <a:blipFill>
                  <a:blip r:embed="rId21"/>
                  <a:stretch>
                    <a:fillRect l="-1258" t="-5455" r="-943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10015946" y="4566078"/>
              <a:ext cx="14045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It’s really zero!</a:t>
              </a:r>
              <a:endParaRPr lang="en-US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84573" y="4537885"/>
              <a:ext cx="3866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ym typeface="Symbol" panose="05050102010706020507" pitchFamily="18" charset="2"/>
                </a:rPr>
                <a:t>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59309" y="3349308"/>
              <a:ext cx="7569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SC ring</a:t>
              </a:r>
              <a:endParaRPr lang="en-US" sz="1600"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3155" y="28529"/>
            <a:ext cx="2283559" cy="237732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902616" y="127829"/>
            <a:ext cx="1964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Two key questions: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01251" y="5629112"/>
            <a:ext cx="6557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olidFill>
                  <a:srgbClr val="003399"/>
                </a:solidFill>
              </a:rPr>
              <a:t>.  How </a:t>
            </a:r>
            <a:r>
              <a:rPr lang="en-US" dirty="0">
                <a:solidFill>
                  <a:srgbClr val="003399"/>
                </a:solidFill>
              </a:rPr>
              <a:t>sharp is the transition</a:t>
            </a:r>
            <a:r>
              <a:rPr lang="en-US" dirty="0" smtClean="0">
                <a:solidFill>
                  <a:srgbClr val="003399"/>
                </a:solidFill>
              </a:rPr>
              <a:t>? --- is it an abrupt or a gradual change</a:t>
            </a:r>
            <a:endParaRPr lang="en-US" dirty="0">
              <a:solidFill>
                <a:srgbClr val="00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24203" y="1677639"/>
                <a:ext cx="21588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&lt;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ym typeface="Symbol" panose="05050102010706020507" pitchFamily="18" charset="2"/>
                        </a:rPr>
                        <m:t>−</m:t>
                      </m:r>
                      <m:r>
                        <m:rPr>
                          <m:nor/>
                        </m:rPr>
                        <a:rPr lang="en-US" sz="1600" dirty="0">
                          <a:sym typeface="Symbol" panose="05050102010706020507" pitchFamily="18" charset="2"/>
                        </a:rPr>
                        <m:t>cm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203" y="1677639"/>
                <a:ext cx="2158861" cy="338554"/>
              </a:xfrm>
              <a:prstGeom prst="rect">
                <a:avLst/>
              </a:prstGeom>
              <a:blipFill>
                <a:blip r:embed="rId2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951315" y="1118038"/>
                <a:ext cx="579261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315" y="1118038"/>
                <a:ext cx="579261" cy="391902"/>
              </a:xfrm>
              <a:prstGeom prst="rect">
                <a:avLst/>
              </a:prstGeom>
              <a:blipFill>
                <a:blip r:embed="rId2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128600" y="1063304"/>
            <a:ext cx="3145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atin typeface="Arial" panose="020B0604020202020204" pitchFamily="34" charset="0"/>
              </a:rPr>
              <a:t>R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/>
      <p:bldP spid="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949" y="559830"/>
            <a:ext cx="10671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Found this </a:t>
            </a:r>
            <a:r>
              <a:rPr lang="en-US" sz="1400" dirty="0" err="1" smtClean="0"/>
              <a:t>arXiv</a:t>
            </a:r>
            <a:r>
              <a:rPr lang="en-US" sz="1400" dirty="0" smtClean="0"/>
              <a:t> paper that purports to have proven that the resistance is exactly zero --- not sure, it does not seem to have ever been published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5895" r="53482" b="49137"/>
          <a:stretch/>
        </p:blipFill>
        <p:spPr>
          <a:xfrm>
            <a:off x="1752139" y="1164805"/>
            <a:ext cx="8264517" cy="26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72D94-5F96-405C-A66D-3086991E109F}"/>
              </a:ext>
            </a:extLst>
          </p:cNvPr>
          <p:cNvSpPr txBox="1"/>
          <p:nvPr/>
        </p:nvSpPr>
        <p:spPr>
          <a:xfrm>
            <a:off x="242552" y="143034"/>
            <a:ext cx="701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.  </a:t>
            </a:r>
            <a:r>
              <a:rPr lang="en-US" b="1" dirty="0"/>
              <a:t>CRITICAL TEMPERATURE/MAGNETIC </a:t>
            </a:r>
            <a:r>
              <a:rPr lang="en-US" b="1" dirty="0" smtClean="0"/>
              <a:t>FIELD/CURRENT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3090AA-57BA-4BA9-BD01-A56A912EBCA4}"/>
                  </a:ext>
                </a:extLst>
              </p:cNvPr>
              <p:cNvSpPr txBox="1"/>
              <p:nvPr/>
            </p:nvSpPr>
            <p:spPr>
              <a:xfrm>
                <a:off x="2531968" y="2694487"/>
                <a:ext cx="3896870" cy="81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3090AA-57BA-4BA9-BD01-A56A912EB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968" y="2694487"/>
                <a:ext cx="3896870" cy="8174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6A1085-C02A-4EE0-BCAC-7A88CBF15CD4}"/>
                  </a:ext>
                </a:extLst>
              </p:cNvPr>
              <p:cNvSpPr txBox="1"/>
              <p:nvPr/>
            </p:nvSpPr>
            <p:spPr>
              <a:xfrm>
                <a:off x="9720410" y="2692785"/>
                <a:ext cx="2638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≈100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6A1085-C02A-4EE0-BCAC-7A88CBF15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410" y="2692785"/>
                <a:ext cx="2638051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0301" y="1811137"/>
            <a:ext cx="3557208" cy="2428800"/>
            <a:chOff x="521214" y="2323131"/>
            <a:chExt cx="3557208" cy="24288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914400" y="2628900"/>
              <a:ext cx="0" cy="18161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901700" y="4445000"/>
              <a:ext cx="29591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12"/>
            <p:cNvSpPr/>
            <p:nvPr/>
          </p:nvSpPr>
          <p:spPr>
            <a:xfrm rot="20978714">
              <a:off x="1067395" y="2750129"/>
              <a:ext cx="1592659" cy="1846694"/>
            </a:xfrm>
            <a:custGeom>
              <a:avLst/>
              <a:gdLst>
                <a:gd name="connsiteX0" fmla="*/ 922878 w 2055793"/>
                <a:gd name="connsiteY0" fmla="*/ 6556 h 2505565"/>
                <a:gd name="connsiteX1" fmla="*/ 1855489 w 2055793"/>
                <a:gd name="connsiteY1" fmla="*/ 509761 h 2505565"/>
                <a:gd name="connsiteX2" fmla="*/ 2043010 w 2055793"/>
                <a:gd name="connsiteY2" fmla="*/ 1449754 h 2505565"/>
                <a:gd name="connsiteX3" fmla="*/ 1027897 w 2055793"/>
                <a:gd name="connsiteY3" fmla="*/ 1252783 h 2505565"/>
                <a:gd name="connsiteX4" fmla="*/ 922878 w 2055793"/>
                <a:gd name="connsiteY4" fmla="*/ 6556 h 2505565"/>
                <a:gd name="connsiteX0" fmla="*/ 922878 w 2055793"/>
                <a:gd name="connsiteY0" fmla="*/ 6556 h 2505565"/>
                <a:gd name="connsiteX1" fmla="*/ 1855489 w 2055793"/>
                <a:gd name="connsiteY1" fmla="*/ 509761 h 2505565"/>
                <a:gd name="connsiteX2" fmla="*/ 2043010 w 2055793"/>
                <a:gd name="connsiteY2" fmla="*/ 1449754 h 2505565"/>
                <a:gd name="connsiteX0" fmla="*/ 0 w 1132921"/>
                <a:gd name="connsiteY0" fmla="*/ 6570 h 1449768"/>
                <a:gd name="connsiteX1" fmla="*/ 932611 w 1132921"/>
                <a:gd name="connsiteY1" fmla="*/ 509775 h 1449768"/>
                <a:gd name="connsiteX2" fmla="*/ 1120132 w 1132921"/>
                <a:gd name="connsiteY2" fmla="*/ 1449768 h 1449768"/>
                <a:gd name="connsiteX3" fmla="*/ 105019 w 1132921"/>
                <a:gd name="connsiteY3" fmla="*/ 1252797 h 1449768"/>
                <a:gd name="connsiteX4" fmla="*/ 0 w 1132921"/>
                <a:gd name="connsiteY4" fmla="*/ 6570 h 1449768"/>
                <a:gd name="connsiteX0" fmla="*/ 0 w 1132921"/>
                <a:gd name="connsiteY0" fmla="*/ 6570 h 1449768"/>
                <a:gd name="connsiteX1" fmla="*/ 932611 w 1132921"/>
                <a:gd name="connsiteY1" fmla="*/ 509775 h 1449768"/>
                <a:gd name="connsiteX2" fmla="*/ 1120132 w 1132921"/>
                <a:gd name="connsiteY2" fmla="*/ 1449768 h 1449768"/>
                <a:gd name="connsiteX0" fmla="*/ 0 w 1135368"/>
                <a:gd name="connsiteY0" fmla="*/ 6570 h 1449768"/>
                <a:gd name="connsiteX1" fmla="*/ 932611 w 1135368"/>
                <a:gd name="connsiteY1" fmla="*/ 509775 h 1449768"/>
                <a:gd name="connsiteX2" fmla="*/ 1120132 w 1135368"/>
                <a:gd name="connsiteY2" fmla="*/ 1449768 h 1449768"/>
                <a:gd name="connsiteX3" fmla="*/ 105019 w 1135368"/>
                <a:gd name="connsiteY3" fmla="*/ 1252797 h 1449768"/>
                <a:gd name="connsiteX4" fmla="*/ 0 w 1135368"/>
                <a:gd name="connsiteY4" fmla="*/ 6570 h 1449768"/>
                <a:gd name="connsiteX0" fmla="*/ 0 w 1135368"/>
                <a:gd name="connsiteY0" fmla="*/ 6570 h 1449768"/>
                <a:gd name="connsiteX1" fmla="*/ 932611 w 1135368"/>
                <a:gd name="connsiteY1" fmla="*/ 509775 h 1449768"/>
                <a:gd name="connsiteX2" fmla="*/ 1120132 w 1135368"/>
                <a:gd name="connsiteY2" fmla="*/ 1449768 h 1449768"/>
                <a:gd name="connsiteX0" fmla="*/ 0 w 1135368"/>
                <a:gd name="connsiteY0" fmla="*/ 5916 h 1449114"/>
                <a:gd name="connsiteX1" fmla="*/ 932611 w 1135368"/>
                <a:gd name="connsiteY1" fmla="*/ 509121 h 1449114"/>
                <a:gd name="connsiteX2" fmla="*/ 1120132 w 1135368"/>
                <a:gd name="connsiteY2" fmla="*/ 1449114 h 1449114"/>
                <a:gd name="connsiteX3" fmla="*/ 105019 w 1135368"/>
                <a:gd name="connsiteY3" fmla="*/ 1252143 h 1449114"/>
                <a:gd name="connsiteX4" fmla="*/ 0 w 1135368"/>
                <a:gd name="connsiteY4" fmla="*/ 5916 h 1449114"/>
                <a:gd name="connsiteX0" fmla="*/ 0 w 1135368"/>
                <a:gd name="connsiteY0" fmla="*/ 5916 h 1449114"/>
                <a:gd name="connsiteX1" fmla="*/ 845054 w 1135368"/>
                <a:gd name="connsiteY1" fmla="*/ 536469 h 1449114"/>
                <a:gd name="connsiteX2" fmla="*/ 1120132 w 1135368"/>
                <a:gd name="connsiteY2" fmla="*/ 1449114 h 1449114"/>
                <a:gd name="connsiteX0" fmla="*/ 0 w 1135368"/>
                <a:gd name="connsiteY0" fmla="*/ 5916 h 1449114"/>
                <a:gd name="connsiteX1" fmla="*/ 932611 w 1135368"/>
                <a:gd name="connsiteY1" fmla="*/ 509121 h 1449114"/>
                <a:gd name="connsiteX2" fmla="*/ 1120132 w 1135368"/>
                <a:gd name="connsiteY2" fmla="*/ 1449114 h 1449114"/>
                <a:gd name="connsiteX3" fmla="*/ 105019 w 1135368"/>
                <a:gd name="connsiteY3" fmla="*/ 1252143 h 1449114"/>
                <a:gd name="connsiteX4" fmla="*/ 0 w 1135368"/>
                <a:gd name="connsiteY4" fmla="*/ 5916 h 1449114"/>
                <a:gd name="connsiteX0" fmla="*/ 0 w 1135368"/>
                <a:gd name="connsiteY0" fmla="*/ 5916 h 1449114"/>
                <a:gd name="connsiteX1" fmla="*/ 845054 w 1135368"/>
                <a:gd name="connsiteY1" fmla="*/ 536469 h 1449114"/>
                <a:gd name="connsiteX2" fmla="*/ 1120132 w 1135368"/>
                <a:gd name="connsiteY2" fmla="*/ 1449114 h 1449114"/>
                <a:gd name="connsiteX0" fmla="*/ 0 w 1135368"/>
                <a:gd name="connsiteY0" fmla="*/ 5916 h 1449114"/>
                <a:gd name="connsiteX1" fmla="*/ 932611 w 1135368"/>
                <a:gd name="connsiteY1" fmla="*/ 509121 h 1449114"/>
                <a:gd name="connsiteX2" fmla="*/ 1120132 w 1135368"/>
                <a:gd name="connsiteY2" fmla="*/ 1449114 h 1449114"/>
                <a:gd name="connsiteX3" fmla="*/ 14837 w 1135368"/>
                <a:gd name="connsiteY3" fmla="*/ 1204702 h 1449114"/>
                <a:gd name="connsiteX4" fmla="*/ 0 w 1135368"/>
                <a:gd name="connsiteY4" fmla="*/ 5916 h 1449114"/>
                <a:gd name="connsiteX0" fmla="*/ 0 w 1135368"/>
                <a:gd name="connsiteY0" fmla="*/ 5916 h 1449114"/>
                <a:gd name="connsiteX1" fmla="*/ 845054 w 1135368"/>
                <a:gd name="connsiteY1" fmla="*/ 536469 h 1449114"/>
                <a:gd name="connsiteX2" fmla="*/ 1120132 w 1135368"/>
                <a:gd name="connsiteY2" fmla="*/ 1449114 h 1449114"/>
                <a:gd name="connsiteX0" fmla="*/ 0 w 1135368"/>
                <a:gd name="connsiteY0" fmla="*/ 5916 h 1449114"/>
                <a:gd name="connsiteX1" fmla="*/ 932611 w 1135368"/>
                <a:gd name="connsiteY1" fmla="*/ 509121 h 1449114"/>
                <a:gd name="connsiteX2" fmla="*/ 1120132 w 1135368"/>
                <a:gd name="connsiteY2" fmla="*/ 1449114 h 1449114"/>
                <a:gd name="connsiteX3" fmla="*/ 14837 w 1135368"/>
                <a:gd name="connsiteY3" fmla="*/ 1204702 h 1449114"/>
                <a:gd name="connsiteX4" fmla="*/ 0 w 1135368"/>
                <a:gd name="connsiteY4" fmla="*/ 5916 h 1449114"/>
                <a:gd name="connsiteX0" fmla="*/ 0 w 1135368"/>
                <a:gd name="connsiteY0" fmla="*/ 5916 h 1449114"/>
                <a:gd name="connsiteX1" fmla="*/ 845054 w 1135368"/>
                <a:gd name="connsiteY1" fmla="*/ 536469 h 1449114"/>
                <a:gd name="connsiteX2" fmla="*/ 1120132 w 1135368"/>
                <a:gd name="connsiteY2" fmla="*/ 1449114 h 1449114"/>
                <a:gd name="connsiteX0" fmla="*/ 0 w 1135368"/>
                <a:gd name="connsiteY0" fmla="*/ 5916 h 1449114"/>
                <a:gd name="connsiteX1" fmla="*/ 932611 w 1135368"/>
                <a:gd name="connsiteY1" fmla="*/ 509121 h 1449114"/>
                <a:gd name="connsiteX2" fmla="*/ 1120132 w 1135368"/>
                <a:gd name="connsiteY2" fmla="*/ 1449114 h 1449114"/>
                <a:gd name="connsiteX3" fmla="*/ 14837 w 1135368"/>
                <a:gd name="connsiteY3" fmla="*/ 1204702 h 1449114"/>
                <a:gd name="connsiteX4" fmla="*/ 0 w 1135368"/>
                <a:gd name="connsiteY4" fmla="*/ 5916 h 1449114"/>
                <a:gd name="connsiteX0" fmla="*/ 0 w 1135368"/>
                <a:gd name="connsiteY0" fmla="*/ 5916 h 1449114"/>
                <a:gd name="connsiteX1" fmla="*/ 845054 w 1135368"/>
                <a:gd name="connsiteY1" fmla="*/ 536469 h 1449114"/>
                <a:gd name="connsiteX2" fmla="*/ 1120132 w 1135368"/>
                <a:gd name="connsiteY2" fmla="*/ 1449114 h 1449114"/>
                <a:gd name="connsiteX0" fmla="*/ 0 w 1127480"/>
                <a:gd name="connsiteY0" fmla="*/ 5916 h 1449114"/>
                <a:gd name="connsiteX1" fmla="*/ 932611 w 1127480"/>
                <a:gd name="connsiteY1" fmla="*/ 509121 h 1449114"/>
                <a:gd name="connsiteX2" fmla="*/ 1120132 w 1127480"/>
                <a:gd name="connsiteY2" fmla="*/ 1449114 h 1449114"/>
                <a:gd name="connsiteX3" fmla="*/ 14837 w 1127480"/>
                <a:gd name="connsiteY3" fmla="*/ 1204702 h 1449114"/>
                <a:gd name="connsiteX4" fmla="*/ 0 w 1127480"/>
                <a:gd name="connsiteY4" fmla="*/ 5916 h 1449114"/>
                <a:gd name="connsiteX0" fmla="*/ 0 w 1127480"/>
                <a:gd name="connsiteY0" fmla="*/ 5916 h 1449114"/>
                <a:gd name="connsiteX1" fmla="*/ 845054 w 1127480"/>
                <a:gd name="connsiteY1" fmla="*/ 536469 h 1449114"/>
                <a:gd name="connsiteX2" fmla="*/ 1120132 w 1127480"/>
                <a:gd name="connsiteY2" fmla="*/ 1449114 h 1449114"/>
                <a:gd name="connsiteX0" fmla="*/ 0 w 1127480"/>
                <a:gd name="connsiteY0" fmla="*/ 5916 h 1449114"/>
                <a:gd name="connsiteX1" fmla="*/ 803576 w 1127480"/>
                <a:gd name="connsiteY1" fmla="*/ 509913 h 1449114"/>
                <a:gd name="connsiteX2" fmla="*/ 1120132 w 1127480"/>
                <a:gd name="connsiteY2" fmla="*/ 1449114 h 1449114"/>
                <a:gd name="connsiteX3" fmla="*/ 14837 w 1127480"/>
                <a:gd name="connsiteY3" fmla="*/ 1204702 h 1449114"/>
                <a:gd name="connsiteX4" fmla="*/ 0 w 1127480"/>
                <a:gd name="connsiteY4" fmla="*/ 5916 h 1449114"/>
                <a:gd name="connsiteX0" fmla="*/ 0 w 1127480"/>
                <a:gd name="connsiteY0" fmla="*/ 5916 h 1449114"/>
                <a:gd name="connsiteX1" fmla="*/ 845054 w 1127480"/>
                <a:gd name="connsiteY1" fmla="*/ 536469 h 1449114"/>
                <a:gd name="connsiteX2" fmla="*/ 1120132 w 1127480"/>
                <a:gd name="connsiteY2" fmla="*/ 1449114 h 1449114"/>
                <a:gd name="connsiteX0" fmla="*/ 0 w 1127480"/>
                <a:gd name="connsiteY0" fmla="*/ 5916 h 1449114"/>
                <a:gd name="connsiteX1" fmla="*/ 803576 w 1127480"/>
                <a:gd name="connsiteY1" fmla="*/ 509913 h 1449114"/>
                <a:gd name="connsiteX2" fmla="*/ 1120132 w 1127480"/>
                <a:gd name="connsiteY2" fmla="*/ 1449114 h 1449114"/>
                <a:gd name="connsiteX3" fmla="*/ 14837 w 1127480"/>
                <a:gd name="connsiteY3" fmla="*/ 1204702 h 1449114"/>
                <a:gd name="connsiteX4" fmla="*/ 0 w 1127480"/>
                <a:gd name="connsiteY4" fmla="*/ 5916 h 1449114"/>
                <a:gd name="connsiteX0" fmla="*/ 0 w 1127480"/>
                <a:gd name="connsiteY0" fmla="*/ 5916 h 1449114"/>
                <a:gd name="connsiteX1" fmla="*/ 845054 w 1127480"/>
                <a:gd name="connsiteY1" fmla="*/ 536469 h 1449114"/>
                <a:gd name="connsiteX2" fmla="*/ 1120132 w 1127480"/>
                <a:gd name="connsiteY2" fmla="*/ 1449114 h 1449114"/>
                <a:gd name="connsiteX0" fmla="*/ 0 w 1127480"/>
                <a:gd name="connsiteY0" fmla="*/ 0 h 1443198"/>
                <a:gd name="connsiteX1" fmla="*/ 803576 w 1127480"/>
                <a:gd name="connsiteY1" fmla="*/ 503997 h 1443198"/>
                <a:gd name="connsiteX2" fmla="*/ 1120132 w 1127480"/>
                <a:gd name="connsiteY2" fmla="*/ 1443198 h 1443198"/>
                <a:gd name="connsiteX3" fmla="*/ 14837 w 1127480"/>
                <a:gd name="connsiteY3" fmla="*/ 1198786 h 1443198"/>
                <a:gd name="connsiteX4" fmla="*/ 0 w 1127480"/>
                <a:gd name="connsiteY4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799079 w 1127480"/>
                <a:gd name="connsiteY1" fmla="*/ 489791 h 1443198"/>
                <a:gd name="connsiteX2" fmla="*/ 1120132 w 1127480"/>
                <a:gd name="connsiteY2" fmla="*/ 1443198 h 1443198"/>
                <a:gd name="connsiteX3" fmla="*/ 14837 w 1127480"/>
                <a:gd name="connsiteY3" fmla="*/ 1198786 h 1443198"/>
                <a:gd name="connsiteX4" fmla="*/ 0 w 1127480"/>
                <a:gd name="connsiteY4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799079 w 1127480"/>
                <a:gd name="connsiteY1" fmla="*/ 489791 h 1443198"/>
                <a:gd name="connsiteX2" fmla="*/ 1120132 w 1127480"/>
                <a:gd name="connsiteY2" fmla="*/ 1443198 h 1443198"/>
                <a:gd name="connsiteX3" fmla="*/ 14837 w 1127480"/>
                <a:gd name="connsiteY3" fmla="*/ 1198786 h 1443198"/>
                <a:gd name="connsiteX4" fmla="*/ 0 w 1127480"/>
                <a:gd name="connsiteY4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807214 w 1127480"/>
                <a:gd name="connsiteY1" fmla="*/ 477494 h 1443198"/>
                <a:gd name="connsiteX2" fmla="*/ 1120132 w 1127480"/>
                <a:gd name="connsiteY2" fmla="*/ 1443198 h 1443198"/>
                <a:gd name="connsiteX3" fmla="*/ 14837 w 1127480"/>
                <a:gd name="connsiteY3" fmla="*/ 1198786 h 1443198"/>
                <a:gd name="connsiteX4" fmla="*/ 0 w 1127480"/>
                <a:gd name="connsiteY4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807214 w 1127480"/>
                <a:gd name="connsiteY1" fmla="*/ 477494 h 1443198"/>
                <a:gd name="connsiteX2" fmla="*/ 1120132 w 1127480"/>
                <a:gd name="connsiteY2" fmla="*/ 1443198 h 1443198"/>
                <a:gd name="connsiteX3" fmla="*/ 14837 w 1127480"/>
                <a:gd name="connsiteY3" fmla="*/ 1198786 h 1443198"/>
                <a:gd name="connsiteX4" fmla="*/ 0 w 1127480"/>
                <a:gd name="connsiteY4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1120132 w 1127480"/>
                <a:gd name="connsiteY1" fmla="*/ 1443198 h 1443198"/>
                <a:gd name="connsiteX2" fmla="*/ 14837 w 1127480"/>
                <a:gd name="connsiteY2" fmla="*/ 1198786 h 1443198"/>
                <a:gd name="connsiteX3" fmla="*/ 0 w 1127480"/>
                <a:gd name="connsiteY3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1120132 w 1127480"/>
                <a:gd name="connsiteY1" fmla="*/ 1443198 h 1443198"/>
                <a:gd name="connsiteX2" fmla="*/ 14837 w 1127480"/>
                <a:gd name="connsiteY2" fmla="*/ 1198786 h 1443198"/>
                <a:gd name="connsiteX3" fmla="*/ 0 w 1127480"/>
                <a:gd name="connsiteY3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1120132 w 1127480"/>
                <a:gd name="connsiteY1" fmla="*/ 1443198 h 1443198"/>
                <a:gd name="connsiteX2" fmla="*/ 14837 w 1127480"/>
                <a:gd name="connsiteY2" fmla="*/ 1198786 h 1443198"/>
                <a:gd name="connsiteX3" fmla="*/ 0 w 1127480"/>
                <a:gd name="connsiteY3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480" h="1443198" stroke="0" extrusionOk="0">
                  <a:moveTo>
                    <a:pt x="0" y="0"/>
                  </a:moveTo>
                  <a:cubicBezTo>
                    <a:pt x="184216" y="40735"/>
                    <a:pt x="1117659" y="1243400"/>
                    <a:pt x="1120132" y="1443198"/>
                  </a:cubicBezTo>
                  <a:lnTo>
                    <a:pt x="14837" y="1198786"/>
                  </a:lnTo>
                  <a:lnTo>
                    <a:pt x="0" y="0"/>
                  </a:lnTo>
                  <a:close/>
                </a:path>
                <a:path w="1127480" h="1443198" fill="none">
                  <a:moveTo>
                    <a:pt x="0" y="0"/>
                  </a:moveTo>
                  <a:cubicBezTo>
                    <a:pt x="70066" y="12873"/>
                    <a:pt x="246109" y="44627"/>
                    <a:pt x="386951" y="133052"/>
                  </a:cubicBezTo>
                  <a:cubicBezTo>
                    <a:pt x="527793" y="221477"/>
                    <a:pt x="681497" y="316090"/>
                    <a:pt x="845054" y="530553"/>
                  </a:cubicBezTo>
                  <a:cubicBezTo>
                    <a:pt x="1008302" y="800647"/>
                    <a:pt x="1163408" y="1111905"/>
                    <a:pt x="1120132" y="1443198"/>
                  </a:cubicBez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1012416" y="3418104"/>
              <a:ext cx="171450" cy="1674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45667" y="3465646"/>
              <a:ext cx="327025" cy="3438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33402" y="3537964"/>
              <a:ext cx="486580" cy="5563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74467" y="3704573"/>
              <a:ext cx="563917" cy="6106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14889" y="3825153"/>
              <a:ext cx="464862" cy="522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20170" y="3976104"/>
              <a:ext cx="357189" cy="3779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717277" y="4119764"/>
              <a:ext cx="258742" cy="263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895914" y="4243657"/>
              <a:ext cx="183001" cy="1678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2"/>
            <p:cNvSpPr/>
            <p:nvPr/>
          </p:nvSpPr>
          <p:spPr>
            <a:xfrm rot="21108280">
              <a:off x="1018514" y="3150775"/>
              <a:ext cx="1122097" cy="1369034"/>
            </a:xfrm>
            <a:custGeom>
              <a:avLst/>
              <a:gdLst>
                <a:gd name="connsiteX0" fmla="*/ 922878 w 2055793"/>
                <a:gd name="connsiteY0" fmla="*/ 6556 h 2505565"/>
                <a:gd name="connsiteX1" fmla="*/ 1855489 w 2055793"/>
                <a:gd name="connsiteY1" fmla="*/ 509761 h 2505565"/>
                <a:gd name="connsiteX2" fmla="*/ 2043010 w 2055793"/>
                <a:gd name="connsiteY2" fmla="*/ 1449754 h 2505565"/>
                <a:gd name="connsiteX3" fmla="*/ 1027897 w 2055793"/>
                <a:gd name="connsiteY3" fmla="*/ 1252783 h 2505565"/>
                <a:gd name="connsiteX4" fmla="*/ 922878 w 2055793"/>
                <a:gd name="connsiteY4" fmla="*/ 6556 h 2505565"/>
                <a:gd name="connsiteX0" fmla="*/ 922878 w 2055793"/>
                <a:gd name="connsiteY0" fmla="*/ 6556 h 2505565"/>
                <a:gd name="connsiteX1" fmla="*/ 1855489 w 2055793"/>
                <a:gd name="connsiteY1" fmla="*/ 509761 h 2505565"/>
                <a:gd name="connsiteX2" fmla="*/ 2043010 w 2055793"/>
                <a:gd name="connsiteY2" fmla="*/ 1449754 h 2505565"/>
                <a:gd name="connsiteX0" fmla="*/ 0 w 1132921"/>
                <a:gd name="connsiteY0" fmla="*/ 6570 h 1449768"/>
                <a:gd name="connsiteX1" fmla="*/ 932611 w 1132921"/>
                <a:gd name="connsiteY1" fmla="*/ 509775 h 1449768"/>
                <a:gd name="connsiteX2" fmla="*/ 1120132 w 1132921"/>
                <a:gd name="connsiteY2" fmla="*/ 1449768 h 1449768"/>
                <a:gd name="connsiteX3" fmla="*/ 105019 w 1132921"/>
                <a:gd name="connsiteY3" fmla="*/ 1252797 h 1449768"/>
                <a:gd name="connsiteX4" fmla="*/ 0 w 1132921"/>
                <a:gd name="connsiteY4" fmla="*/ 6570 h 1449768"/>
                <a:gd name="connsiteX0" fmla="*/ 0 w 1132921"/>
                <a:gd name="connsiteY0" fmla="*/ 6570 h 1449768"/>
                <a:gd name="connsiteX1" fmla="*/ 932611 w 1132921"/>
                <a:gd name="connsiteY1" fmla="*/ 509775 h 1449768"/>
                <a:gd name="connsiteX2" fmla="*/ 1120132 w 1132921"/>
                <a:gd name="connsiteY2" fmla="*/ 1449768 h 1449768"/>
                <a:gd name="connsiteX0" fmla="*/ 0 w 1135368"/>
                <a:gd name="connsiteY0" fmla="*/ 6570 h 1449768"/>
                <a:gd name="connsiteX1" fmla="*/ 932611 w 1135368"/>
                <a:gd name="connsiteY1" fmla="*/ 509775 h 1449768"/>
                <a:gd name="connsiteX2" fmla="*/ 1120132 w 1135368"/>
                <a:gd name="connsiteY2" fmla="*/ 1449768 h 1449768"/>
                <a:gd name="connsiteX3" fmla="*/ 105019 w 1135368"/>
                <a:gd name="connsiteY3" fmla="*/ 1252797 h 1449768"/>
                <a:gd name="connsiteX4" fmla="*/ 0 w 1135368"/>
                <a:gd name="connsiteY4" fmla="*/ 6570 h 1449768"/>
                <a:gd name="connsiteX0" fmla="*/ 0 w 1135368"/>
                <a:gd name="connsiteY0" fmla="*/ 6570 h 1449768"/>
                <a:gd name="connsiteX1" fmla="*/ 932611 w 1135368"/>
                <a:gd name="connsiteY1" fmla="*/ 509775 h 1449768"/>
                <a:gd name="connsiteX2" fmla="*/ 1120132 w 1135368"/>
                <a:gd name="connsiteY2" fmla="*/ 1449768 h 1449768"/>
                <a:gd name="connsiteX0" fmla="*/ 0 w 1135368"/>
                <a:gd name="connsiteY0" fmla="*/ 5916 h 1449114"/>
                <a:gd name="connsiteX1" fmla="*/ 932611 w 1135368"/>
                <a:gd name="connsiteY1" fmla="*/ 509121 h 1449114"/>
                <a:gd name="connsiteX2" fmla="*/ 1120132 w 1135368"/>
                <a:gd name="connsiteY2" fmla="*/ 1449114 h 1449114"/>
                <a:gd name="connsiteX3" fmla="*/ 105019 w 1135368"/>
                <a:gd name="connsiteY3" fmla="*/ 1252143 h 1449114"/>
                <a:gd name="connsiteX4" fmla="*/ 0 w 1135368"/>
                <a:gd name="connsiteY4" fmla="*/ 5916 h 1449114"/>
                <a:gd name="connsiteX0" fmla="*/ 0 w 1135368"/>
                <a:gd name="connsiteY0" fmla="*/ 5916 h 1449114"/>
                <a:gd name="connsiteX1" fmla="*/ 845054 w 1135368"/>
                <a:gd name="connsiteY1" fmla="*/ 536469 h 1449114"/>
                <a:gd name="connsiteX2" fmla="*/ 1120132 w 1135368"/>
                <a:gd name="connsiteY2" fmla="*/ 1449114 h 1449114"/>
                <a:gd name="connsiteX0" fmla="*/ 0 w 1135368"/>
                <a:gd name="connsiteY0" fmla="*/ 5916 h 1449114"/>
                <a:gd name="connsiteX1" fmla="*/ 932611 w 1135368"/>
                <a:gd name="connsiteY1" fmla="*/ 509121 h 1449114"/>
                <a:gd name="connsiteX2" fmla="*/ 1120132 w 1135368"/>
                <a:gd name="connsiteY2" fmla="*/ 1449114 h 1449114"/>
                <a:gd name="connsiteX3" fmla="*/ 105019 w 1135368"/>
                <a:gd name="connsiteY3" fmla="*/ 1252143 h 1449114"/>
                <a:gd name="connsiteX4" fmla="*/ 0 w 1135368"/>
                <a:gd name="connsiteY4" fmla="*/ 5916 h 1449114"/>
                <a:gd name="connsiteX0" fmla="*/ 0 w 1135368"/>
                <a:gd name="connsiteY0" fmla="*/ 5916 h 1449114"/>
                <a:gd name="connsiteX1" fmla="*/ 845054 w 1135368"/>
                <a:gd name="connsiteY1" fmla="*/ 536469 h 1449114"/>
                <a:gd name="connsiteX2" fmla="*/ 1120132 w 1135368"/>
                <a:gd name="connsiteY2" fmla="*/ 1449114 h 1449114"/>
                <a:gd name="connsiteX0" fmla="*/ 0 w 1135368"/>
                <a:gd name="connsiteY0" fmla="*/ 5916 h 1449114"/>
                <a:gd name="connsiteX1" fmla="*/ 932611 w 1135368"/>
                <a:gd name="connsiteY1" fmla="*/ 509121 h 1449114"/>
                <a:gd name="connsiteX2" fmla="*/ 1120132 w 1135368"/>
                <a:gd name="connsiteY2" fmla="*/ 1449114 h 1449114"/>
                <a:gd name="connsiteX3" fmla="*/ 14837 w 1135368"/>
                <a:gd name="connsiteY3" fmla="*/ 1204702 h 1449114"/>
                <a:gd name="connsiteX4" fmla="*/ 0 w 1135368"/>
                <a:gd name="connsiteY4" fmla="*/ 5916 h 1449114"/>
                <a:gd name="connsiteX0" fmla="*/ 0 w 1135368"/>
                <a:gd name="connsiteY0" fmla="*/ 5916 h 1449114"/>
                <a:gd name="connsiteX1" fmla="*/ 845054 w 1135368"/>
                <a:gd name="connsiteY1" fmla="*/ 536469 h 1449114"/>
                <a:gd name="connsiteX2" fmla="*/ 1120132 w 1135368"/>
                <a:gd name="connsiteY2" fmla="*/ 1449114 h 1449114"/>
                <a:gd name="connsiteX0" fmla="*/ 0 w 1135368"/>
                <a:gd name="connsiteY0" fmla="*/ 5916 h 1449114"/>
                <a:gd name="connsiteX1" fmla="*/ 932611 w 1135368"/>
                <a:gd name="connsiteY1" fmla="*/ 509121 h 1449114"/>
                <a:gd name="connsiteX2" fmla="*/ 1120132 w 1135368"/>
                <a:gd name="connsiteY2" fmla="*/ 1449114 h 1449114"/>
                <a:gd name="connsiteX3" fmla="*/ 14837 w 1135368"/>
                <a:gd name="connsiteY3" fmla="*/ 1204702 h 1449114"/>
                <a:gd name="connsiteX4" fmla="*/ 0 w 1135368"/>
                <a:gd name="connsiteY4" fmla="*/ 5916 h 1449114"/>
                <a:gd name="connsiteX0" fmla="*/ 0 w 1135368"/>
                <a:gd name="connsiteY0" fmla="*/ 5916 h 1449114"/>
                <a:gd name="connsiteX1" fmla="*/ 845054 w 1135368"/>
                <a:gd name="connsiteY1" fmla="*/ 536469 h 1449114"/>
                <a:gd name="connsiteX2" fmla="*/ 1120132 w 1135368"/>
                <a:gd name="connsiteY2" fmla="*/ 1449114 h 1449114"/>
                <a:gd name="connsiteX0" fmla="*/ 0 w 1135368"/>
                <a:gd name="connsiteY0" fmla="*/ 5916 h 1449114"/>
                <a:gd name="connsiteX1" fmla="*/ 932611 w 1135368"/>
                <a:gd name="connsiteY1" fmla="*/ 509121 h 1449114"/>
                <a:gd name="connsiteX2" fmla="*/ 1120132 w 1135368"/>
                <a:gd name="connsiteY2" fmla="*/ 1449114 h 1449114"/>
                <a:gd name="connsiteX3" fmla="*/ 14837 w 1135368"/>
                <a:gd name="connsiteY3" fmla="*/ 1204702 h 1449114"/>
                <a:gd name="connsiteX4" fmla="*/ 0 w 1135368"/>
                <a:gd name="connsiteY4" fmla="*/ 5916 h 1449114"/>
                <a:gd name="connsiteX0" fmla="*/ 0 w 1135368"/>
                <a:gd name="connsiteY0" fmla="*/ 5916 h 1449114"/>
                <a:gd name="connsiteX1" fmla="*/ 845054 w 1135368"/>
                <a:gd name="connsiteY1" fmla="*/ 536469 h 1449114"/>
                <a:gd name="connsiteX2" fmla="*/ 1120132 w 1135368"/>
                <a:gd name="connsiteY2" fmla="*/ 1449114 h 1449114"/>
                <a:gd name="connsiteX0" fmla="*/ 0 w 1127480"/>
                <a:gd name="connsiteY0" fmla="*/ 5916 h 1449114"/>
                <a:gd name="connsiteX1" fmla="*/ 932611 w 1127480"/>
                <a:gd name="connsiteY1" fmla="*/ 509121 h 1449114"/>
                <a:gd name="connsiteX2" fmla="*/ 1120132 w 1127480"/>
                <a:gd name="connsiteY2" fmla="*/ 1449114 h 1449114"/>
                <a:gd name="connsiteX3" fmla="*/ 14837 w 1127480"/>
                <a:gd name="connsiteY3" fmla="*/ 1204702 h 1449114"/>
                <a:gd name="connsiteX4" fmla="*/ 0 w 1127480"/>
                <a:gd name="connsiteY4" fmla="*/ 5916 h 1449114"/>
                <a:gd name="connsiteX0" fmla="*/ 0 w 1127480"/>
                <a:gd name="connsiteY0" fmla="*/ 5916 h 1449114"/>
                <a:gd name="connsiteX1" fmla="*/ 845054 w 1127480"/>
                <a:gd name="connsiteY1" fmla="*/ 536469 h 1449114"/>
                <a:gd name="connsiteX2" fmla="*/ 1120132 w 1127480"/>
                <a:gd name="connsiteY2" fmla="*/ 1449114 h 1449114"/>
                <a:gd name="connsiteX0" fmla="*/ 0 w 1127480"/>
                <a:gd name="connsiteY0" fmla="*/ 5916 h 1449114"/>
                <a:gd name="connsiteX1" fmla="*/ 803576 w 1127480"/>
                <a:gd name="connsiteY1" fmla="*/ 509913 h 1449114"/>
                <a:gd name="connsiteX2" fmla="*/ 1120132 w 1127480"/>
                <a:gd name="connsiteY2" fmla="*/ 1449114 h 1449114"/>
                <a:gd name="connsiteX3" fmla="*/ 14837 w 1127480"/>
                <a:gd name="connsiteY3" fmla="*/ 1204702 h 1449114"/>
                <a:gd name="connsiteX4" fmla="*/ 0 w 1127480"/>
                <a:gd name="connsiteY4" fmla="*/ 5916 h 1449114"/>
                <a:gd name="connsiteX0" fmla="*/ 0 w 1127480"/>
                <a:gd name="connsiteY0" fmla="*/ 5916 h 1449114"/>
                <a:gd name="connsiteX1" fmla="*/ 845054 w 1127480"/>
                <a:gd name="connsiteY1" fmla="*/ 536469 h 1449114"/>
                <a:gd name="connsiteX2" fmla="*/ 1120132 w 1127480"/>
                <a:gd name="connsiteY2" fmla="*/ 1449114 h 1449114"/>
                <a:gd name="connsiteX0" fmla="*/ 0 w 1127480"/>
                <a:gd name="connsiteY0" fmla="*/ 5916 h 1449114"/>
                <a:gd name="connsiteX1" fmla="*/ 803576 w 1127480"/>
                <a:gd name="connsiteY1" fmla="*/ 509913 h 1449114"/>
                <a:gd name="connsiteX2" fmla="*/ 1120132 w 1127480"/>
                <a:gd name="connsiteY2" fmla="*/ 1449114 h 1449114"/>
                <a:gd name="connsiteX3" fmla="*/ 14837 w 1127480"/>
                <a:gd name="connsiteY3" fmla="*/ 1204702 h 1449114"/>
                <a:gd name="connsiteX4" fmla="*/ 0 w 1127480"/>
                <a:gd name="connsiteY4" fmla="*/ 5916 h 1449114"/>
                <a:gd name="connsiteX0" fmla="*/ 0 w 1127480"/>
                <a:gd name="connsiteY0" fmla="*/ 5916 h 1449114"/>
                <a:gd name="connsiteX1" fmla="*/ 845054 w 1127480"/>
                <a:gd name="connsiteY1" fmla="*/ 536469 h 1449114"/>
                <a:gd name="connsiteX2" fmla="*/ 1120132 w 1127480"/>
                <a:gd name="connsiteY2" fmla="*/ 1449114 h 1449114"/>
                <a:gd name="connsiteX0" fmla="*/ 0 w 1127480"/>
                <a:gd name="connsiteY0" fmla="*/ 0 h 1443198"/>
                <a:gd name="connsiteX1" fmla="*/ 803576 w 1127480"/>
                <a:gd name="connsiteY1" fmla="*/ 503997 h 1443198"/>
                <a:gd name="connsiteX2" fmla="*/ 1120132 w 1127480"/>
                <a:gd name="connsiteY2" fmla="*/ 1443198 h 1443198"/>
                <a:gd name="connsiteX3" fmla="*/ 14837 w 1127480"/>
                <a:gd name="connsiteY3" fmla="*/ 1198786 h 1443198"/>
                <a:gd name="connsiteX4" fmla="*/ 0 w 1127480"/>
                <a:gd name="connsiteY4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799079 w 1127480"/>
                <a:gd name="connsiteY1" fmla="*/ 489791 h 1443198"/>
                <a:gd name="connsiteX2" fmla="*/ 1120132 w 1127480"/>
                <a:gd name="connsiteY2" fmla="*/ 1443198 h 1443198"/>
                <a:gd name="connsiteX3" fmla="*/ 14837 w 1127480"/>
                <a:gd name="connsiteY3" fmla="*/ 1198786 h 1443198"/>
                <a:gd name="connsiteX4" fmla="*/ 0 w 1127480"/>
                <a:gd name="connsiteY4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799079 w 1127480"/>
                <a:gd name="connsiteY1" fmla="*/ 489791 h 1443198"/>
                <a:gd name="connsiteX2" fmla="*/ 1120132 w 1127480"/>
                <a:gd name="connsiteY2" fmla="*/ 1443198 h 1443198"/>
                <a:gd name="connsiteX3" fmla="*/ 14837 w 1127480"/>
                <a:gd name="connsiteY3" fmla="*/ 1198786 h 1443198"/>
                <a:gd name="connsiteX4" fmla="*/ 0 w 1127480"/>
                <a:gd name="connsiteY4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807214 w 1127480"/>
                <a:gd name="connsiteY1" fmla="*/ 477494 h 1443198"/>
                <a:gd name="connsiteX2" fmla="*/ 1120132 w 1127480"/>
                <a:gd name="connsiteY2" fmla="*/ 1443198 h 1443198"/>
                <a:gd name="connsiteX3" fmla="*/ 14837 w 1127480"/>
                <a:gd name="connsiteY3" fmla="*/ 1198786 h 1443198"/>
                <a:gd name="connsiteX4" fmla="*/ 0 w 1127480"/>
                <a:gd name="connsiteY4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807214 w 1127480"/>
                <a:gd name="connsiteY1" fmla="*/ 477494 h 1443198"/>
                <a:gd name="connsiteX2" fmla="*/ 1120132 w 1127480"/>
                <a:gd name="connsiteY2" fmla="*/ 1443198 h 1443198"/>
                <a:gd name="connsiteX3" fmla="*/ 14837 w 1127480"/>
                <a:gd name="connsiteY3" fmla="*/ 1198786 h 1443198"/>
                <a:gd name="connsiteX4" fmla="*/ 0 w 1127480"/>
                <a:gd name="connsiteY4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1120132 w 1127480"/>
                <a:gd name="connsiteY1" fmla="*/ 1443198 h 1443198"/>
                <a:gd name="connsiteX2" fmla="*/ 14837 w 1127480"/>
                <a:gd name="connsiteY2" fmla="*/ 1198786 h 1443198"/>
                <a:gd name="connsiteX3" fmla="*/ 0 w 1127480"/>
                <a:gd name="connsiteY3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1120132 w 1127480"/>
                <a:gd name="connsiteY1" fmla="*/ 1443198 h 1443198"/>
                <a:gd name="connsiteX2" fmla="*/ 14837 w 1127480"/>
                <a:gd name="connsiteY2" fmla="*/ 1198786 h 1443198"/>
                <a:gd name="connsiteX3" fmla="*/ 0 w 1127480"/>
                <a:gd name="connsiteY3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  <a:gd name="connsiteX0" fmla="*/ 0 w 1127480"/>
                <a:gd name="connsiteY0" fmla="*/ 0 h 1443198"/>
                <a:gd name="connsiteX1" fmla="*/ 1120132 w 1127480"/>
                <a:gd name="connsiteY1" fmla="*/ 1443198 h 1443198"/>
                <a:gd name="connsiteX2" fmla="*/ 14837 w 1127480"/>
                <a:gd name="connsiteY2" fmla="*/ 1198786 h 1443198"/>
                <a:gd name="connsiteX3" fmla="*/ 0 w 1127480"/>
                <a:gd name="connsiteY3" fmla="*/ 0 h 1443198"/>
                <a:gd name="connsiteX0" fmla="*/ 0 w 1127480"/>
                <a:gd name="connsiteY0" fmla="*/ 0 h 1443198"/>
                <a:gd name="connsiteX1" fmla="*/ 386951 w 1127480"/>
                <a:gd name="connsiteY1" fmla="*/ 133052 h 1443198"/>
                <a:gd name="connsiteX2" fmla="*/ 845054 w 1127480"/>
                <a:gd name="connsiteY2" fmla="*/ 530553 h 1443198"/>
                <a:gd name="connsiteX3" fmla="*/ 1120132 w 1127480"/>
                <a:gd name="connsiteY3" fmla="*/ 1443198 h 144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480" h="1443198" stroke="0" extrusionOk="0">
                  <a:moveTo>
                    <a:pt x="0" y="0"/>
                  </a:moveTo>
                  <a:cubicBezTo>
                    <a:pt x="184216" y="40735"/>
                    <a:pt x="1117659" y="1243400"/>
                    <a:pt x="1120132" y="1443198"/>
                  </a:cubicBezTo>
                  <a:lnTo>
                    <a:pt x="14837" y="1198786"/>
                  </a:lnTo>
                  <a:lnTo>
                    <a:pt x="0" y="0"/>
                  </a:lnTo>
                  <a:close/>
                </a:path>
                <a:path w="1127480" h="1443198" fill="none">
                  <a:moveTo>
                    <a:pt x="0" y="0"/>
                  </a:moveTo>
                  <a:cubicBezTo>
                    <a:pt x="70066" y="12873"/>
                    <a:pt x="246109" y="44627"/>
                    <a:pt x="386951" y="133052"/>
                  </a:cubicBezTo>
                  <a:cubicBezTo>
                    <a:pt x="527793" y="221477"/>
                    <a:pt x="681497" y="316090"/>
                    <a:pt x="845054" y="530553"/>
                  </a:cubicBezTo>
                  <a:cubicBezTo>
                    <a:pt x="1008302" y="800647"/>
                    <a:pt x="1163408" y="1111905"/>
                    <a:pt x="1120132" y="1443198"/>
                  </a:cubicBez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38330" y="3835292"/>
                  <a:ext cx="3227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330" y="3835292"/>
                  <a:ext cx="32271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5094" r="-1698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39830" y="2644876"/>
                  <a:ext cx="386836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830" y="2644876"/>
                  <a:ext cx="386836" cy="300788"/>
                </a:xfrm>
                <a:prstGeom prst="rect">
                  <a:avLst/>
                </a:prstGeom>
                <a:blipFill>
                  <a:blip r:embed="rId9"/>
                  <a:stretch>
                    <a:fillRect l="-14286" r="-1587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21214" y="3003399"/>
                  <a:ext cx="386836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14" y="3003399"/>
                  <a:ext cx="386836" cy="300788"/>
                </a:xfrm>
                <a:prstGeom prst="rect">
                  <a:avLst/>
                </a:prstGeom>
                <a:blipFill>
                  <a:blip r:embed="rId10"/>
                  <a:stretch>
                    <a:fillRect l="-14286" r="-1587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078915" y="4438858"/>
                  <a:ext cx="338362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915" y="4438858"/>
                  <a:ext cx="338362" cy="300788"/>
                </a:xfrm>
                <a:prstGeom prst="rect">
                  <a:avLst/>
                </a:prstGeom>
                <a:blipFill>
                  <a:blip r:embed="rId11"/>
                  <a:stretch>
                    <a:fillRect l="-14286" b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693244" y="4451143"/>
                  <a:ext cx="338362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244" y="4451143"/>
                  <a:ext cx="338362" cy="300788"/>
                </a:xfrm>
                <a:prstGeom prst="rect">
                  <a:avLst/>
                </a:prstGeom>
                <a:blipFill>
                  <a:blip r:embed="rId12"/>
                  <a:stretch>
                    <a:fillRect l="-16364" r="-1818" b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882599" y="4292984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599" y="4292984"/>
                  <a:ext cx="195823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1250" r="-25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439667" y="2849254"/>
                  <a:ext cx="2268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667" y="2849254"/>
                  <a:ext cx="226857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4324" r="-24324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15162" y="2323131"/>
                  <a:ext cx="2279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62" y="2323131"/>
                  <a:ext cx="227948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7027" r="-2162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6644849" y="1703333"/>
            <a:ext cx="4477060" cy="2600681"/>
            <a:chOff x="442141" y="4755922"/>
            <a:chExt cx="4477060" cy="2600681"/>
          </a:xfrm>
        </p:grpSpPr>
        <p:sp>
          <p:nvSpPr>
            <p:cNvPr id="27" name="Rectangle 26"/>
            <p:cNvSpPr/>
            <p:nvPr/>
          </p:nvSpPr>
          <p:spPr>
            <a:xfrm>
              <a:off x="1012416" y="5349325"/>
              <a:ext cx="2727734" cy="169917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1008002" y="5048250"/>
              <a:ext cx="0" cy="2000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001652" y="7048500"/>
              <a:ext cx="314489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344533" y="5349325"/>
              <a:ext cx="0" cy="1699175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1"/>
              <a:endCxn id="27" idx="3"/>
            </p:cNvCxnSpPr>
            <p:nvPr/>
          </p:nvCxnSpPr>
          <p:spPr>
            <a:xfrm>
              <a:off x="1012416" y="6198913"/>
              <a:ext cx="2727734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333939" y="5533991"/>
              <a:ext cx="2291911" cy="1514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406414" y="5590870"/>
              <a:ext cx="105136" cy="1017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063356" y="5830506"/>
              <a:ext cx="105136" cy="1017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62425" y="5960910"/>
              <a:ext cx="105136" cy="1017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707914" y="6069426"/>
              <a:ext cx="105136" cy="1017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210023" y="6409622"/>
              <a:ext cx="105136" cy="1017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630050" y="6745408"/>
              <a:ext cx="105136" cy="1017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335195" y="6910000"/>
                  <a:ext cx="5840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5195" y="6910000"/>
                  <a:ext cx="584006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833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75631" y="4755922"/>
                  <a:ext cx="655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31" y="4755922"/>
                  <a:ext cx="655115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8411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1372692" y="6450222"/>
                  <a:ext cx="4564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692" y="6450222"/>
                  <a:ext cx="456472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118182" y="5850232"/>
                  <a:ext cx="3662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182" y="5850232"/>
                  <a:ext cx="366254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3333" r="-2000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611193" y="5747574"/>
                  <a:ext cx="3117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𝑆𝑛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1193" y="5747574"/>
                  <a:ext cx="311752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9608" r="-15686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124151" y="5397643"/>
                  <a:ext cx="3256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𝑃𝑏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151" y="5397643"/>
                  <a:ext cx="325667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6981" r="-18868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738863" y="6160145"/>
                  <a:ext cx="2780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𝐼𝑛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863" y="6160145"/>
                  <a:ext cx="278089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2222" r="-177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899591" y="6210815"/>
                  <a:ext cx="3390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𝐵𝑎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9591" y="6210815"/>
                  <a:ext cx="339067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18182" r="-14545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42141" y="5181592"/>
                  <a:ext cx="5658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141" y="5181592"/>
                  <a:ext cx="565861" cy="276999"/>
                </a:xfrm>
                <a:prstGeom prst="rect">
                  <a:avLst/>
                </a:prstGeom>
                <a:blipFill>
                  <a:blip r:embed="rId24"/>
                  <a:stretch>
                    <a:fillRect l="-9783" r="-1087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42969" y="6060412"/>
                  <a:ext cx="437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69" y="6060412"/>
                  <a:ext cx="437620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11111" r="-1388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644622" y="6819554"/>
                  <a:ext cx="3093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622" y="6819554"/>
                  <a:ext cx="309380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20000" r="-18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827073" y="7079604"/>
                  <a:ext cx="5776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073" y="7079604"/>
                  <a:ext cx="577659" cy="276999"/>
                </a:xfrm>
                <a:prstGeom prst="rect">
                  <a:avLst/>
                </a:prstGeom>
                <a:blipFill>
                  <a:blip r:embed="rId27"/>
                  <a:stretch>
                    <a:fillRect l="-8421" r="-94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169517" y="7071550"/>
                  <a:ext cx="3500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517" y="7071550"/>
                  <a:ext cx="350032" cy="276999"/>
                </a:xfrm>
                <a:prstGeom prst="rect">
                  <a:avLst/>
                </a:prstGeom>
                <a:blipFill>
                  <a:blip r:embed="rId28"/>
                  <a:stretch>
                    <a:fillRect l="-15789" r="-15789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512735" y="7071550"/>
                  <a:ext cx="4782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735" y="7071550"/>
                  <a:ext cx="478272" cy="276999"/>
                </a:xfrm>
                <a:prstGeom prst="rect">
                  <a:avLst/>
                </a:prstGeom>
                <a:blipFill>
                  <a:blip r:embed="rId29"/>
                  <a:stretch>
                    <a:fillRect l="-10127" r="-11392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8AAAE7-3742-429F-8B5E-225E5347D3E4}"/>
                  </a:ext>
                </a:extLst>
              </p:cNvPr>
              <p:cNvSpPr txBox="1"/>
              <p:nvPr/>
            </p:nvSpPr>
            <p:spPr>
              <a:xfrm>
                <a:off x="427904" y="4614710"/>
                <a:ext cx="35907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/>
                  <a:t> destroyed by current </a:t>
                </a:r>
                <a:r>
                  <a:rPr lang="en-US" dirty="0" smtClean="0"/>
                  <a:t>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/>
                  <a:t>	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8AAAE7-3742-429F-8B5E-225E5347D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04" y="4614710"/>
                <a:ext cx="3590768" cy="646331"/>
              </a:xfrm>
              <a:prstGeom prst="rect">
                <a:avLst/>
              </a:prstGeom>
              <a:blipFill>
                <a:blip r:embed="rId30"/>
                <a:stretch>
                  <a:fillRect l="-1019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133554" y="6307743"/>
            <a:ext cx="1060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[not strictly true --- as we will see, geometry &amp; microscopic effects “</a:t>
            </a:r>
            <a:r>
              <a:rPr lang="en-US" dirty="0" err="1" smtClean="0"/>
              <a:t>pairbreaking</a:t>
            </a:r>
            <a:r>
              <a:rPr lang="en-US" dirty="0" smtClean="0"/>
              <a:t>” --- play a big role as well]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85712" y="653727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c</a:t>
            </a:r>
            <a:r>
              <a:rPr lang="en-US" dirty="0" smtClean="0">
                <a:solidFill>
                  <a:srgbClr val="003399"/>
                </a:solidFill>
              </a:rPr>
              <a:t>ritical temperature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37509" y="1152557"/>
            <a:ext cx="12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c</a:t>
            </a:r>
            <a:r>
              <a:rPr lang="en-US" dirty="0" smtClean="0">
                <a:solidFill>
                  <a:srgbClr val="003399"/>
                </a:solidFill>
              </a:rPr>
              <a:t>ritical field</a:t>
            </a:r>
            <a:endParaRPr lang="en-US" dirty="0">
              <a:solidFill>
                <a:srgbClr val="003399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049071" y="5119003"/>
            <a:ext cx="10274028" cy="875580"/>
            <a:chOff x="1049071" y="5119003"/>
            <a:chExt cx="10274028" cy="875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750439" y="5290309"/>
                  <a:ext cx="1381853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⟹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0439" y="5290309"/>
                  <a:ext cx="1381853" cy="518604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9553319" y="5416306"/>
                  <a:ext cx="1769780" cy="3693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3319" y="5416306"/>
                  <a:ext cx="1769780" cy="369332"/>
                </a:xfrm>
                <a:prstGeom prst="rect">
                  <a:avLst/>
                </a:prstGeom>
                <a:blipFill>
                  <a:blip r:embed="rId32"/>
                  <a:stretch>
                    <a:fillRect t="-112903" r="-20205" b="-17258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Can 54"/>
            <p:cNvSpPr/>
            <p:nvPr/>
          </p:nvSpPr>
          <p:spPr>
            <a:xfrm rot="5400000">
              <a:off x="5675022" y="4752968"/>
              <a:ext cx="256717" cy="1472689"/>
            </a:xfrm>
            <a:prstGeom prst="can">
              <a:avLst>
                <a:gd name="adj" fmla="val 435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502213" y="5482872"/>
              <a:ext cx="557753" cy="64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101202" y="5289867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" name="Arc 62"/>
            <p:cNvSpPr/>
            <p:nvPr/>
          </p:nvSpPr>
          <p:spPr>
            <a:xfrm>
              <a:off x="5752093" y="5119003"/>
              <a:ext cx="218079" cy="720340"/>
            </a:xfrm>
            <a:prstGeom prst="arc">
              <a:avLst>
                <a:gd name="adj1" fmla="val 3095059"/>
                <a:gd name="adj2" fmla="val 1850204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8691" y="5594473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  <a:endParaRPr lang="en-US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5755817" y="5326685"/>
              <a:ext cx="2520" cy="2421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049071" y="5197241"/>
              <a:ext cx="40029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“Silsbee rule”  - wire becomes normal when field at the surface reaches </a:t>
              </a:r>
              <a:r>
                <a:rPr lang="en-US" dirty="0" err="1"/>
                <a:t>H</a:t>
              </a:r>
              <a:r>
                <a:rPr lang="en-US" baseline="-25000" dirty="0" err="1"/>
                <a:t>c</a:t>
              </a:r>
              <a:endParaRPr lang="en-US" baseline="-250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134563" y="4610830"/>
            <a:ext cx="154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c</a:t>
            </a:r>
            <a:r>
              <a:rPr lang="en-US" dirty="0" smtClean="0">
                <a:solidFill>
                  <a:srgbClr val="003399"/>
                </a:solidFill>
              </a:rPr>
              <a:t>ritical current</a:t>
            </a:r>
            <a:endParaRPr lang="en-US" dirty="0">
              <a:solidFill>
                <a:srgbClr val="00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28149" y="633546"/>
                <a:ext cx="3523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dirty="0"/>
                  <a:t>estroyed by temperature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49" y="633546"/>
                <a:ext cx="3523722" cy="369332"/>
              </a:xfrm>
              <a:prstGeom prst="rect">
                <a:avLst/>
              </a:prstGeom>
              <a:blipFill>
                <a:blip r:embed="rId33"/>
                <a:stretch>
                  <a:fillRect l="-103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03318" y="1179244"/>
                <a:ext cx="37480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destroyed by magnetic field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18" y="1179244"/>
                <a:ext cx="3748077" cy="369332"/>
              </a:xfrm>
              <a:prstGeom prst="rect">
                <a:avLst/>
              </a:prstGeom>
              <a:blipFill>
                <a:blip r:embed="rId34"/>
                <a:stretch>
                  <a:fillRect l="-97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2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3" grpId="0"/>
      <p:bldP spid="57" grpId="0"/>
      <p:bldP spid="58" grpId="0"/>
      <p:bldP spid="66" grpId="0"/>
      <p:bldP spid="67" grpId="0"/>
      <p:bldP spid="62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63DC4-17D4-4B86-B83D-988DA9B1CAEA}"/>
              </a:ext>
            </a:extLst>
          </p:cNvPr>
          <p:cNvSpPr txBox="1"/>
          <p:nvPr/>
        </p:nvSpPr>
        <p:spPr>
          <a:xfrm>
            <a:off x="571694" y="541183"/>
            <a:ext cx="638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r>
              <a:rPr lang="en-US" dirty="0"/>
              <a:t>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AC7297-AAB0-4059-A1A7-A840409064CB}"/>
                  </a:ext>
                </a:extLst>
              </p:cNvPr>
              <p:cNvSpPr txBox="1"/>
              <p:nvPr/>
            </p:nvSpPr>
            <p:spPr>
              <a:xfrm>
                <a:off x="7107128" y="2088726"/>
                <a:ext cx="2854411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/>
                  <a:t> constant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AC7297-AAB0-4059-A1A7-A84040906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128" y="2088726"/>
                <a:ext cx="2854411" cy="402931"/>
              </a:xfrm>
              <a:prstGeom prst="rect">
                <a:avLst/>
              </a:prstGeom>
              <a:blipFill>
                <a:blip r:embed="rId2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32934" y="1923368"/>
                <a:ext cx="3499548" cy="682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34" y="1923368"/>
                <a:ext cx="3499548" cy="6825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11444" y="2079981"/>
            <a:ext cx="2206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Maxwell’s equations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EFECB-880A-4858-88F0-B07B1AE6626C}"/>
              </a:ext>
            </a:extLst>
          </p:cNvPr>
          <p:cNvSpPr txBox="1"/>
          <p:nvPr/>
        </p:nvSpPr>
        <p:spPr>
          <a:xfrm>
            <a:off x="5782036" y="3089195"/>
            <a:ext cx="125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ZERO FIELD-COOLED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239D9EE-BB39-4F3D-B7A9-CC29284301DF}"/>
                  </a:ext>
                </a:extLst>
              </p:cNvPr>
              <p:cNvSpPr txBox="1"/>
              <p:nvPr/>
            </p:nvSpPr>
            <p:spPr>
              <a:xfrm>
                <a:off x="962308" y="5859593"/>
                <a:ext cx="94207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a </a:t>
                </a:r>
                <a:r>
                  <a:rPr lang="en-US" u="sng" dirty="0" smtClean="0"/>
                  <a:t>perfect</a:t>
                </a:r>
                <a:r>
                  <a:rPr lang="en-US" dirty="0" smtClean="0"/>
                  <a:t> conductor, the state </a:t>
                </a:r>
                <a:r>
                  <a:rPr lang="en-US" dirty="0"/>
                  <a:t>below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depends on the history of the </a:t>
                </a:r>
                <a:r>
                  <a:rPr lang="en-US" dirty="0" smtClean="0"/>
                  <a:t>cooling</a:t>
                </a:r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239D9EE-BB39-4F3D-B7A9-CC2928430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08" y="5859593"/>
                <a:ext cx="9420736" cy="369332"/>
              </a:xfrm>
              <a:prstGeom prst="rect">
                <a:avLst/>
              </a:prstGeom>
              <a:blipFill>
                <a:blip r:embed="rId16"/>
                <a:stretch>
                  <a:fillRect l="-58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5853197" y="4495004"/>
            <a:ext cx="1488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field excluded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494982" y="2776214"/>
            <a:ext cx="4789115" cy="2959359"/>
            <a:chOff x="494982" y="2776214"/>
            <a:chExt cx="4789115" cy="29593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9B8E60-FACC-4D73-90C5-A8AF11929EF4}"/>
                </a:ext>
              </a:extLst>
            </p:cNvPr>
            <p:cNvSpPr txBox="1"/>
            <p:nvPr/>
          </p:nvSpPr>
          <p:spPr>
            <a:xfrm>
              <a:off x="611444" y="3089195"/>
              <a:ext cx="12513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FINITE</a:t>
              </a:r>
            </a:p>
            <a:p>
              <a:pPr algn="ctr"/>
              <a:r>
                <a:rPr lang="en-US" dirty="0" smtClean="0"/>
                <a:t>FIELD-COOLED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71172" y="3212471"/>
              <a:ext cx="2412925" cy="200879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022378" y="3194041"/>
              <a:ext cx="24558" cy="20272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1" idx="1"/>
            </p:cNvCxnSpPr>
            <p:nvPr/>
          </p:nvCxnSpPr>
          <p:spPr>
            <a:xfrm flipV="1">
              <a:off x="2871172" y="4213797"/>
              <a:ext cx="2412925" cy="3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397674" y="4478534"/>
              <a:ext cx="530277" cy="54615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390446" y="3440266"/>
              <a:ext cx="509917" cy="51186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193511" y="3440265"/>
              <a:ext cx="491498" cy="49957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193510" y="4478534"/>
              <a:ext cx="530277" cy="54615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3288676" y="3341476"/>
              <a:ext cx="0" cy="64494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3434089" y="3323424"/>
              <a:ext cx="5171" cy="68910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564965" y="3341476"/>
              <a:ext cx="0" cy="64494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639423" y="3341476"/>
              <a:ext cx="0" cy="64494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492069" y="3341476"/>
              <a:ext cx="0" cy="64494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792917" y="3341476"/>
              <a:ext cx="0" cy="64494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/>
            <p:cNvSpPr/>
            <p:nvPr/>
          </p:nvSpPr>
          <p:spPr>
            <a:xfrm>
              <a:off x="3577246" y="4451570"/>
              <a:ext cx="315237" cy="665583"/>
            </a:xfrm>
            <a:custGeom>
              <a:avLst/>
              <a:gdLst>
                <a:gd name="connsiteX0" fmla="*/ 411558 w 652041"/>
                <a:gd name="connsiteY0" fmla="*/ 11957 h 682625"/>
                <a:gd name="connsiteX1" fmla="*/ 650698 w 652041"/>
                <a:gd name="connsiteY1" fmla="*/ 372264 h 682625"/>
                <a:gd name="connsiteX2" fmla="*/ 347850 w 652041"/>
                <a:gd name="connsiteY2" fmla="*/ 681860 h 682625"/>
                <a:gd name="connsiteX3" fmla="*/ 326021 w 652041"/>
                <a:gd name="connsiteY3" fmla="*/ 341313 h 682625"/>
                <a:gd name="connsiteX4" fmla="*/ 411558 w 652041"/>
                <a:gd name="connsiteY4" fmla="*/ 11957 h 682625"/>
                <a:gd name="connsiteX0" fmla="*/ 411558 w 652041"/>
                <a:gd name="connsiteY0" fmla="*/ 11957 h 682625"/>
                <a:gd name="connsiteX1" fmla="*/ 650698 w 652041"/>
                <a:gd name="connsiteY1" fmla="*/ 372264 h 682625"/>
                <a:gd name="connsiteX2" fmla="*/ 347850 w 652041"/>
                <a:gd name="connsiteY2" fmla="*/ 681860 h 682625"/>
                <a:gd name="connsiteX0" fmla="*/ 85537 w 326196"/>
                <a:gd name="connsiteY0" fmla="*/ 0 h 669903"/>
                <a:gd name="connsiteX1" fmla="*/ 324677 w 326196"/>
                <a:gd name="connsiteY1" fmla="*/ 360307 h 669903"/>
                <a:gd name="connsiteX2" fmla="*/ 21829 w 326196"/>
                <a:gd name="connsiteY2" fmla="*/ 669903 h 669903"/>
                <a:gd name="connsiteX3" fmla="*/ 0 w 326196"/>
                <a:gd name="connsiteY3" fmla="*/ 329356 h 669903"/>
                <a:gd name="connsiteX4" fmla="*/ 85537 w 326196"/>
                <a:gd name="connsiteY4" fmla="*/ 0 h 669903"/>
                <a:gd name="connsiteX0" fmla="*/ 98237 w 326196"/>
                <a:gd name="connsiteY0" fmla="*/ 25400 h 669903"/>
                <a:gd name="connsiteX1" fmla="*/ 324677 w 326196"/>
                <a:gd name="connsiteY1" fmla="*/ 360307 h 669903"/>
                <a:gd name="connsiteX2" fmla="*/ 21829 w 326196"/>
                <a:gd name="connsiteY2" fmla="*/ 669903 h 669903"/>
                <a:gd name="connsiteX0" fmla="*/ 85537 w 326112"/>
                <a:gd name="connsiteY0" fmla="*/ 0 h 669903"/>
                <a:gd name="connsiteX1" fmla="*/ 324677 w 326112"/>
                <a:gd name="connsiteY1" fmla="*/ 360307 h 669903"/>
                <a:gd name="connsiteX2" fmla="*/ 21829 w 326112"/>
                <a:gd name="connsiteY2" fmla="*/ 669903 h 669903"/>
                <a:gd name="connsiteX3" fmla="*/ 0 w 326112"/>
                <a:gd name="connsiteY3" fmla="*/ 329356 h 669903"/>
                <a:gd name="connsiteX4" fmla="*/ 85537 w 326112"/>
                <a:gd name="connsiteY4" fmla="*/ 0 h 669903"/>
                <a:gd name="connsiteX0" fmla="*/ 98237 w 326112"/>
                <a:gd name="connsiteY0" fmla="*/ 25400 h 669903"/>
                <a:gd name="connsiteX1" fmla="*/ 324677 w 326112"/>
                <a:gd name="connsiteY1" fmla="*/ 360307 h 669903"/>
                <a:gd name="connsiteX2" fmla="*/ 21829 w 326112"/>
                <a:gd name="connsiteY2" fmla="*/ 669903 h 669903"/>
                <a:gd name="connsiteX0" fmla="*/ 85537 w 326112"/>
                <a:gd name="connsiteY0" fmla="*/ 0 h 687999"/>
                <a:gd name="connsiteX1" fmla="*/ 324677 w 326112"/>
                <a:gd name="connsiteY1" fmla="*/ 360307 h 687999"/>
                <a:gd name="connsiteX2" fmla="*/ 21829 w 326112"/>
                <a:gd name="connsiteY2" fmla="*/ 669903 h 687999"/>
                <a:gd name="connsiteX3" fmla="*/ 0 w 326112"/>
                <a:gd name="connsiteY3" fmla="*/ 329356 h 687999"/>
                <a:gd name="connsiteX4" fmla="*/ 85537 w 326112"/>
                <a:gd name="connsiteY4" fmla="*/ 0 h 687999"/>
                <a:gd name="connsiteX0" fmla="*/ 98237 w 326112"/>
                <a:gd name="connsiteY0" fmla="*/ 25400 h 687999"/>
                <a:gd name="connsiteX1" fmla="*/ 324677 w 326112"/>
                <a:gd name="connsiteY1" fmla="*/ 360307 h 687999"/>
                <a:gd name="connsiteX2" fmla="*/ 21829 w 326112"/>
                <a:gd name="connsiteY2" fmla="*/ 669903 h 687999"/>
                <a:gd name="connsiteX0" fmla="*/ 85537 w 326112"/>
                <a:gd name="connsiteY0" fmla="*/ 0 h 687999"/>
                <a:gd name="connsiteX1" fmla="*/ 324677 w 326112"/>
                <a:gd name="connsiteY1" fmla="*/ 360307 h 687999"/>
                <a:gd name="connsiteX2" fmla="*/ 21829 w 326112"/>
                <a:gd name="connsiteY2" fmla="*/ 669903 h 687999"/>
                <a:gd name="connsiteX3" fmla="*/ 0 w 326112"/>
                <a:gd name="connsiteY3" fmla="*/ 329356 h 687999"/>
                <a:gd name="connsiteX4" fmla="*/ 85537 w 326112"/>
                <a:gd name="connsiteY4" fmla="*/ 0 h 687999"/>
                <a:gd name="connsiteX0" fmla="*/ 98237 w 326112"/>
                <a:gd name="connsiteY0" fmla="*/ 25400 h 687999"/>
                <a:gd name="connsiteX1" fmla="*/ 324677 w 326112"/>
                <a:gd name="connsiteY1" fmla="*/ 360307 h 687999"/>
                <a:gd name="connsiteX2" fmla="*/ 21829 w 326112"/>
                <a:gd name="connsiteY2" fmla="*/ 631803 h 687999"/>
                <a:gd name="connsiteX0" fmla="*/ 85537 w 326112"/>
                <a:gd name="connsiteY0" fmla="*/ 0 h 687999"/>
                <a:gd name="connsiteX1" fmla="*/ 324677 w 326112"/>
                <a:gd name="connsiteY1" fmla="*/ 360307 h 687999"/>
                <a:gd name="connsiteX2" fmla="*/ 21829 w 326112"/>
                <a:gd name="connsiteY2" fmla="*/ 669903 h 687999"/>
                <a:gd name="connsiteX3" fmla="*/ 0 w 326112"/>
                <a:gd name="connsiteY3" fmla="*/ 329356 h 687999"/>
                <a:gd name="connsiteX4" fmla="*/ 85537 w 326112"/>
                <a:gd name="connsiteY4" fmla="*/ 0 h 687999"/>
                <a:gd name="connsiteX0" fmla="*/ 98237 w 326112"/>
                <a:gd name="connsiteY0" fmla="*/ 25400 h 687999"/>
                <a:gd name="connsiteX1" fmla="*/ 324677 w 326112"/>
                <a:gd name="connsiteY1" fmla="*/ 360307 h 687999"/>
                <a:gd name="connsiteX2" fmla="*/ 21829 w 326112"/>
                <a:gd name="connsiteY2" fmla="*/ 631803 h 687999"/>
                <a:gd name="connsiteX0" fmla="*/ 85537 w 326112"/>
                <a:gd name="connsiteY0" fmla="*/ 0 h 687999"/>
                <a:gd name="connsiteX1" fmla="*/ 324677 w 326112"/>
                <a:gd name="connsiteY1" fmla="*/ 360307 h 687999"/>
                <a:gd name="connsiteX2" fmla="*/ 21829 w 326112"/>
                <a:gd name="connsiteY2" fmla="*/ 669903 h 687999"/>
                <a:gd name="connsiteX3" fmla="*/ 0 w 326112"/>
                <a:gd name="connsiteY3" fmla="*/ 329356 h 687999"/>
                <a:gd name="connsiteX4" fmla="*/ 85537 w 326112"/>
                <a:gd name="connsiteY4" fmla="*/ 0 h 687999"/>
                <a:gd name="connsiteX0" fmla="*/ 98237 w 326112"/>
                <a:gd name="connsiteY0" fmla="*/ 25400 h 687999"/>
                <a:gd name="connsiteX1" fmla="*/ 324677 w 326112"/>
                <a:gd name="connsiteY1" fmla="*/ 360307 h 687999"/>
                <a:gd name="connsiteX2" fmla="*/ 9129 w 326112"/>
                <a:gd name="connsiteY2" fmla="*/ 612753 h 687999"/>
                <a:gd name="connsiteX0" fmla="*/ 85537 w 326032"/>
                <a:gd name="connsiteY0" fmla="*/ 0 h 687999"/>
                <a:gd name="connsiteX1" fmla="*/ 324677 w 326032"/>
                <a:gd name="connsiteY1" fmla="*/ 360307 h 687999"/>
                <a:gd name="connsiteX2" fmla="*/ 21829 w 326032"/>
                <a:gd name="connsiteY2" fmla="*/ 669903 h 687999"/>
                <a:gd name="connsiteX3" fmla="*/ 0 w 326032"/>
                <a:gd name="connsiteY3" fmla="*/ 329356 h 687999"/>
                <a:gd name="connsiteX4" fmla="*/ 85537 w 326032"/>
                <a:gd name="connsiteY4" fmla="*/ 0 h 687999"/>
                <a:gd name="connsiteX0" fmla="*/ 98237 w 326032"/>
                <a:gd name="connsiteY0" fmla="*/ 25400 h 687999"/>
                <a:gd name="connsiteX1" fmla="*/ 292927 w 326032"/>
                <a:gd name="connsiteY1" fmla="*/ 366657 h 687999"/>
                <a:gd name="connsiteX2" fmla="*/ 9129 w 326032"/>
                <a:gd name="connsiteY2" fmla="*/ 612753 h 6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032" h="687999" stroke="0" extrusionOk="0">
                  <a:moveTo>
                    <a:pt x="85537" y="0"/>
                  </a:moveTo>
                  <a:cubicBezTo>
                    <a:pt x="238194" y="43453"/>
                    <a:pt x="339023" y="195370"/>
                    <a:pt x="324677" y="360307"/>
                  </a:cubicBezTo>
                  <a:cubicBezTo>
                    <a:pt x="310143" y="527410"/>
                    <a:pt x="156346" y="753917"/>
                    <a:pt x="21829" y="669903"/>
                  </a:cubicBezTo>
                  <a:lnTo>
                    <a:pt x="0" y="329356"/>
                  </a:lnTo>
                  <a:lnTo>
                    <a:pt x="85537" y="0"/>
                  </a:lnTo>
                  <a:close/>
                </a:path>
                <a:path w="326032" h="687999" fill="none">
                  <a:moveTo>
                    <a:pt x="98237" y="25400"/>
                  </a:moveTo>
                  <a:cubicBezTo>
                    <a:pt x="244544" y="-20047"/>
                    <a:pt x="307273" y="201720"/>
                    <a:pt x="292927" y="366657"/>
                  </a:cubicBezTo>
                  <a:cubicBezTo>
                    <a:pt x="278393" y="533760"/>
                    <a:pt x="169046" y="684067"/>
                    <a:pt x="9129" y="612753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19533405">
              <a:off x="3536785" y="5005076"/>
              <a:ext cx="84595" cy="5174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4"/>
            <p:cNvSpPr/>
            <p:nvPr/>
          </p:nvSpPr>
          <p:spPr>
            <a:xfrm rot="10418758">
              <a:off x="3005105" y="4418819"/>
              <a:ext cx="315237" cy="665583"/>
            </a:xfrm>
            <a:custGeom>
              <a:avLst/>
              <a:gdLst>
                <a:gd name="connsiteX0" fmla="*/ 411558 w 652041"/>
                <a:gd name="connsiteY0" fmla="*/ 11957 h 682625"/>
                <a:gd name="connsiteX1" fmla="*/ 650698 w 652041"/>
                <a:gd name="connsiteY1" fmla="*/ 372264 h 682625"/>
                <a:gd name="connsiteX2" fmla="*/ 347850 w 652041"/>
                <a:gd name="connsiteY2" fmla="*/ 681860 h 682625"/>
                <a:gd name="connsiteX3" fmla="*/ 326021 w 652041"/>
                <a:gd name="connsiteY3" fmla="*/ 341313 h 682625"/>
                <a:gd name="connsiteX4" fmla="*/ 411558 w 652041"/>
                <a:gd name="connsiteY4" fmla="*/ 11957 h 682625"/>
                <a:gd name="connsiteX0" fmla="*/ 411558 w 652041"/>
                <a:gd name="connsiteY0" fmla="*/ 11957 h 682625"/>
                <a:gd name="connsiteX1" fmla="*/ 650698 w 652041"/>
                <a:gd name="connsiteY1" fmla="*/ 372264 h 682625"/>
                <a:gd name="connsiteX2" fmla="*/ 347850 w 652041"/>
                <a:gd name="connsiteY2" fmla="*/ 681860 h 682625"/>
                <a:gd name="connsiteX0" fmla="*/ 85537 w 326196"/>
                <a:gd name="connsiteY0" fmla="*/ 0 h 669903"/>
                <a:gd name="connsiteX1" fmla="*/ 324677 w 326196"/>
                <a:gd name="connsiteY1" fmla="*/ 360307 h 669903"/>
                <a:gd name="connsiteX2" fmla="*/ 21829 w 326196"/>
                <a:gd name="connsiteY2" fmla="*/ 669903 h 669903"/>
                <a:gd name="connsiteX3" fmla="*/ 0 w 326196"/>
                <a:gd name="connsiteY3" fmla="*/ 329356 h 669903"/>
                <a:gd name="connsiteX4" fmla="*/ 85537 w 326196"/>
                <a:gd name="connsiteY4" fmla="*/ 0 h 669903"/>
                <a:gd name="connsiteX0" fmla="*/ 98237 w 326196"/>
                <a:gd name="connsiteY0" fmla="*/ 25400 h 669903"/>
                <a:gd name="connsiteX1" fmla="*/ 324677 w 326196"/>
                <a:gd name="connsiteY1" fmla="*/ 360307 h 669903"/>
                <a:gd name="connsiteX2" fmla="*/ 21829 w 326196"/>
                <a:gd name="connsiteY2" fmla="*/ 669903 h 669903"/>
                <a:gd name="connsiteX0" fmla="*/ 85537 w 326112"/>
                <a:gd name="connsiteY0" fmla="*/ 0 h 669903"/>
                <a:gd name="connsiteX1" fmla="*/ 324677 w 326112"/>
                <a:gd name="connsiteY1" fmla="*/ 360307 h 669903"/>
                <a:gd name="connsiteX2" fmla="*/ 21829 w 326112"/>
                <a:gd name="connsiteY2" fmla="*/ 669903 h 669903"/>
                <a:gd name="connsiteX3" fmla="*/ 0 w 326112"/>
                <a:gd name="connsiteY3" fmla="*/ 329356 h 669903"/>
                <a:gd name="connsiteX4" fmla="*/ 85537 w 326112"/>
                <a:gd name="connsiteY4" fmla="*/ 0 h 669903"/>
                <a:gd name="connsiteX0" fmla="*/ 98237 w 326112"/>
                <a:gd name="connsiteY0" fmla="*/ 25400 h 669903"/>
                <a:gd name="connsiteX1" fmla="*/ 324677 w 326112"/>
                <a:gd name="connsiteY1" fmla="*/ 360307 h 669903"/>
                <a:gd name="connsiteX2" fmla="*/ 21829 w 326112"/>
                <a:gd name="connsiteY2" fmla="*/ 669903 h 669903"/>
                <a:gd name="connsiteX0" fmla="*/ 85537 w 326112"/>
                <a:gd name="connsiteY0" fmla="*/ 0 h 687999"/>
                <a:gd name="connsiteX1" fmla="*/ 324677 w 326112"/>
                <a:gd name="connsiteY1" fmla="*/ 360307 h 687999"/>
                <a:gd name="connsiteX2" fmla="*/ 21829 w 326112"/>
                <a:gd name="connsiteY2" fmla="*/ 669903 h 687999"/>
                <a:gd name="connsiteX3" fmla="*/ 0 w 326112"/>
                <a:gd name="connsiteY3" fmla="*/ 329356 h 687999"/>
                <a:gd name="connsiteX4" fmla="*/ 85537 w 326112"/>
                <a:gd name="connsiteY4" fmla="*/ 0 h 687999"/>
                <a:gd name="connsiteX0" fmla="*/ 98237 w 326112"/>
                <a:gd name="connsiteY0" fmla="*/ 25400 h 687999"/>
                <a:gd name="connsiteX1" fmla="*/ 324677 w 326112"/>
                <a:gd name="connsiteY1" fmla="*/ 360307 h 687999"/>
                <a:gd name="connsiteX2" fmla="*/ 21829 w 326112"/>
                <a:gd name="connsiteY2" fmla="*/ 669903 h 687999"/>
                <a:gd name="connsiteX0" fmla="*/ 85537 w 326112"/>
                <a:gd name="connsiteY0" fmla="*/ 0 h 687999"/>
                <a:gd name="connsiteX1" fmla="*/ 324677 w 326112"/>
                <a:gd name="connsiteY1" fmla="*/ 360307 h 687999"/>
                <a:gd name="connsiteX2" fmla="*/ 21829 w 326112"/>
                <a:gd name="connsiteY2" fmla="*/ 669903 h 687999"/>
                <a:gd name="connsiteX3" fmla="*/ 0 w 326112"/>
                <a:gd name="connsiteY3" fmla="*/ 329356 h 687999"/>
                <a:gd name="connsiteX4" fmla="*/ 85537 w 326112"/>
                <a:gd name="connsiteY4" fmla="*/ 0 h 687999"/>
                <a:gd name="connsiteX0" fmla="*/ 98237 w 326112"/>
                <a:gd name="connsiteY0" fmla="*/ 25400 h 687999"/>
                <a:gd name="connsiteX1" fmla="*/ 324677 w 326112"/>
                <a:gd name="connsiteY1" fmla="*/ 360307 h 687999"/>
                <a:gd name="connsiteX2" fmla="*/ 21829 w 326112"/>
                <a:gd name="connsiteY2" fmla="*/ 631803 h 687999"/>
                <a:gd name="connsiteX0" fmla="*/ 85537 w 326112"/>
                <a:gd name="connsiteY0" fmla="*/ 0 h 687999"/>
                <a:gd name="connsiteX1" fmla="*/ 324677 w 326112"/>
                <a:gd name="connsiteY1" fmla="*/ 360307 h 687999"/>
                <a:gd name="connsiteX2" fmla="*/ 21829 w 326112"/>
                <a:gd name="connsiteY2" fmla="*/ 669903 h 687999"/>
                <a:gd name="connsiteX3" fmla="*/ 0 w 326112"/>
                <a:gd name="connsiteY3" fmla="*/ 329356 h 687999"/>
                <a:gd name="connsiteX4" fmla="*/ 85537 w 326112"/>
                <a:gd name="connsiteY4" fmla="*/ 0 h 687999"/>
                <a:gd name="connsiteX0" fmla="*/ 98237 w 326112"/>
                <a:gd name="connsiteY0" fmla="*/ 25400 h 687999"/>
                <a:gd name="connsiteX1" fmla="*/ 324677 w 326112"/>
                <a:gd name="connsiteY1" fmla="*/ 360307 h 687999"/>
                <a:gd name="connsiteX2" fmla="*/ 21829 w 326112"/>
                <a:gd name="connsiteY2" fmla="*/ 631803 h 687999"/>
                <a:gd name="connsiteX0" fmla="*/ 85537 w 326112"/>
                <a:gd name="connsiteY0" fmla="*/ 0 h 687999"/>
                <a:gd name="connsiteX1" fmla="*/ 324677 w 326112"/>
                <a:gd name="connsiteY1" fmla="*/ 360307 h 687999"/>
                <a:gd name="connsiteX2" fmla="*/ 21829 w 326112"/>
                <a:gd name="connsiteY2" fmla="*/ 669903 h 687999"/>
                <a:gd name="connsiteX3" fmla="*/ 0 w 326112"/>
                <a:gd name="connsiteY3" fmla="*/ 329356 h 687999"/>
                <a:gd name="connsiteX4" fmla="*/ 85537 w 326112"/>
                <a:gd name="connsiteY4" fmla="*/ 0 h 687999"/>
                <a:gd name="connsiteX0" fmla="*/ 98237 w 326112"/>
                <a:gd name="connsiteY0" fmla="*/ 25400 h 687999"/>
                <a:gd name="connsiteX1" fmla="*/ 324677 w 326112"/>
                <a:gd name="connsiteY1" fmla="*/ 360307 h 687999"/>
                <a:gd name="connsiteX2" fmla="*/ 9129 w 326112"/>
                <a:gd name="connsiteY2" fmla="*/ 612753 h 687999"/>
                <a:gd name="connsiteX0" fmla="*/ 85537 w 326032"/>
                <a:gd name="connsiteY0" fmla="*/ 0 h 687999"/>
                <a:gd name="connsiteX1" fmla="*/ 324677 w 326032"/>
                <a:gd name="connsiteY1" fmla="*/ 360307 h 687999"/>
                <a:gd name="connsiteX2" fmla="*/ 21829 w 326032"/>
                <a:gd name="connsiteY2" fmla="*/ 669903 h 687999"/>
                <a:gd name="connsiteX3" fmla="*/ 0 w 326032"/>
                <a:gd name="connsiteY3" fmla="*/ 329356 h 687999"/>
                <a:gd name="connsiteX4" fmla="*/ 85537 w 326032"/>
                <a:gd name="connsiteY4" fmla="*/ 0 h 687999"/>
                <a:gd name="connsiteX0" fmla="*/ 98237 w 326032"/>
                <a:gd name="connsiteY0" fmla="*/ 25400 h 687999"/>
                <a:gd name="connsiteX1" fmla="*/ 292927 w 326032"/>
                <a:gd name="connsiteY1" fmla="*/ 366657 h 687999"/>
                <a:gd name="connsiteX2" fmla="*/ 9129 w 326032"/>
                <a:gd name="connsiteY2" fmla="*/ 612753 h 687999"/>
                <a:gd name="connsiteX0" fmla="*/ 85537 w 326032"/>
                <a:gd name="connsiteY0" fmla="*/ 0 h 687999"/>
                <a:gd name="connsiteX1" fmla="*/ 324677 w 326032"/>
                <a:gd name="connsiteY1" fmla="*/ 360307 h 687999"/>
                <a:gd name="connsiteX2" fmla="*/ 21829 w 326032"/>
                <a:gd name="connsiteY2" fmla="*/ 669903 h 687999"/>
                <a:gd name="connsiteX3" fmla="*/ 0 w 326032"/>
                <a:gd name="connsiteY3" fmla="*/ 329356 h 687999"/>
                <a:gd name="connsiteX4" fmla="*/ 85537 w 326032"/>
                <a:gd name="connsiteY4" fmla="*/ 0 h 687999"/>
                <a:gd name="connsiteX0" fmla="*/ 45641 w 326032"/>
                <a:gd name="connsiteY0" fmla="*/ 38711 h 687999"/>
                <a:gd name="connsiteX1" fmla="*/ 292927 w 326032"/>
                <a:gd name="connsiteY1" fmla="*/ 366657 h 687999"/>
                <a:gd name="connsiteX2" fmla="*/ 9129 w 326032"/>
                <a:gd name="connsiteY2" fmla="*/ 612753 h 687999"/>
                <a:gd name="connsiteX0" fmla="*/ 85537 w 326032"/>
                <a:gd name="connsiteY0" fmla="*/ 0 h 687999"/>
                <a:gd name="connsiteX1" fmla="*/ 324677 w 326032"/>
                <a:gd name="connsiteY1" fmla="*/ 360307 h 687999"/>
                <a:gd name="connsiteX2" fmla="*/ 21829 w 326032"/>
                <a:gd name="connsiteY2" fmla="*/ 669903 h 687999"/>
                <a:gd name="connsiteX3" fmla="*/ 0 w 326032"/>
                <a:gd name="connsiteY3" fmla="*/ 329356 h 687999"/>
                <a:gd name="connsiteX4" fmla="*/ 85537 w 326032"/>
                <a:gd name="connsiteY4" fmla="*/ 0 h 687999"/>
                <a:gd name="connsiteX0" fmla="*/ 45641 w 326032"/>
                <a:gd name="connsiteY0" fmla="*/ 38711 h 687999"/>
                <a:gd name="connsiteX1" fmla="*/ 292927 w 326032"/>
                <a:gd name="connsiteY1" fmla="*/ 366657 h 687999"/>
                <a:gd name="connsiteX2" fmla="*/ 11238 w 326032"/>
                <a:gd name="connsiteY2" fmla="*/ 593820 h 6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032" h="687999" stroke="0" extrusionOk="0">
                  <a:moveTo>
                    <a:pt x="85537" y="0"/>
                  </a:moveTo>
                  <a:cubicBezTo>
                    <a:pt x="238194" y="43453"/>
                    <a:pt x="339023" y="195370"/>
                    <a:pt x="324677" y="360307"/>
                  </a:cubicBezTo>
                  <a:cubicBezTo>
                    <a:pt x="310143" y="527410"/>
                    <a:pt x="156346" y="753917"/>
                    <a:pt x="21829" y="669903"/>
                  </a:cubicBezTo>
                  <a:lnTo>
                    <a:pt x="0" y="329356"/>
                  </a:lnTo>
                  <a:lnTo>
                    <a:pt x="85537" y="0"/>
                  </a:lnTo>
                  <a:close/>
                </a:path>
                <a:path w="326032" h="687999" fill="none">
                  <a:moveTo>
                    <a:pt x="45641" y="38711"/>
                  </a:moveTo>
                  <a:cubicBezTo>
                    <a:pt x="191948" y="-6736"/>
                    <a:pt x="307273" y="201720"/>
                    <a:pt x="292927" y="366657"/>
                  </a:cubicBezTo>
                  <a:cubicBezTo>
                    <a:pt x="278393" y="533760"/>
                    <a:pt x="171155" y="665134"/>
                    <a:pt x="11238" y="59382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2378646">
              <a:off x="3253126" y="4999533"/>
              <a:ext cx="118172" cy="6283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3452509" y="4551667"/>
              <a:ext cx="6140" cy="3317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328754" y="4625216"/>
              <a:ext cx="0" cy="2513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595666" y="4632038"/>
              <a:ext cx="0" cy="2513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551856" y="4060406"/>
                  <a:ext cx="241789" cy="3572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⇑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1856" y="4060406"/>
                  <a:ext cx="241789" cy="357298"/>
                </a:xfrm>
                <a:prstGeom prst="rect">
                  <a:avLst/>
                </a:prstGeom>
                <a:blipFill>
                  <a:blip r:embed="rId17"/>
                  <a:stretch>
                    <a:fillRect l="-35897" r="-33333" b="-118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773124" y="3494995"/>
                  <a:ext cx="449789" cy="3870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⇐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3124" y="3494995"/>
                  <a:ext cx="449789" cy="38707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348133" y="4111601"/>
                  <a:ext cx="221031" cy="2977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⇓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8133" y="4111601"/>
                  <a:ext cx="221031" cy="297749"/>
                </a:xfrm>
                <a:prstGeom prst="rect">
                  <a:avLst/>
                </a:prstGeom>
                <a:blipFill>
                  <a:blip r:embed="rId19"/>
                  <a:stretch>
                    <a:fillRect l="-25000" r="-30556" b="-122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936948" y="4523620"/>
                  <a:ext cx="271238" cy="2977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6948" y="4523620"/>
                  <a:ext cx="271238" cy="297749"/>
                </a:xfrm>
                <a:prstGeom prst="rect">
                  <a:avLst/>
                </a:prstGeom>
                <a:blipFill>
                  <a:blip r:embed="rId20"/>
                  <a:stretch>
                    <a:fillRect l="-18182" r="-18182" b="-40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1952474" y="3480219"/>
                  <a:ext cx="104266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2474" y="3480219"/>
                  <a:ext cx="1042667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156405" y="2800202"/>
                  <a:ext cx="781040" cy="3275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6405" y="2800202"/>
                  <a:ext cx="781040" cy="32752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078349" y="2776214"/>
                  <a:ext cx="781040" cy="3275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349" y="2776214"/>
                  <a:ext cx="781040" cy="32752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2495175" y="4519917"/>
                  <a:ext cx="363180" cy="3275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5175" y="4519917"/>
                  <a:ext cx="363180" cy="32752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3259759" y="5278975"/>
                  <a:ext cx="363180" cy="3275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9759" y="5278975"/>
                  <a:ext cx="363180" cy="32752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148677" y="4058948"/>
                  <a:ext cx="220401" cy="2679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8677" y="4058948"/>
                  <a:ext cx="220401" cy="267974"/>
                </a:xfrm>
                <a:prstGeom prst="rect">
                  <a:avLst/>
                </a:prstGeom>
                <a:blipFill>
                  <a:blip r:embed="rId26"/>
                  <a:stretch>
                    <a:fillRect l="-24324" r="-24324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948954" y="5467599"/>
                  <a:ext cx="189340" cy="2679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954" y="5467599"/>
                  <a:ext cx="189340" cy="267974"/>
                </a:xfrm>
                <a:prstGeom prst="rect">
                  <a:avLst/>
                </a:prstGeom>
                <a:blipFill>
                  <a:blip r:embed="rId27"/>
                  <a:stretch>
                    <a:fillRect l="-32258" r="-2903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4527094" y="5240669"/>
                  <a:ext cx="179420" cy="2679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094" y="5240669"/>
                  <a:ext cx="179420" cy="267974"/>
                </a:xfrm>
                <a:prstGeom prst="rect">
                  <a:avLst/>
                </a:prstGeom>
                <a:blipFill>
                  <a:blip r:embed="rId28"/>
                  <a:stretch>
                    <a:fillRect l="-34483" r="-34483" b="-29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 73"/>
            <p:cNvSpPr/>
            <p:nvPr/>
          </p:nvSpPr>
          <p:spPr>
            <a:xfrm>
              <a:off x="494982" y="4551667"/>
              <a:ext cx="16226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field trapped in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413014" y="55584"/>
                <a:ext cx="4008213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AutoNum type="arabicPeriod" startAt="3"/>
                </a:pPr>
                <a:r>
                  <a:rPr lang="en-US" b="1" dirty="0" smtClean="0"/>
                  <a:t>PERFECT DIAMAGNETISM</a:t>
                </a:r>
                <a:r>
                  <a:rPr lang="en-US" b="1" dirty="0"/>
                  <a:t> 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 (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14" y="55584"/>
                <a:ext cx="4008213" cy="402931"/>
              </a:xfrm>
              <a:prstGeom prst="rect">
                <a:avLst/>
              </a:prstGeom>
              <a:blipFill>
                <a:blip r:embed="rId29"/>
                <a:stretch>
                  <a:fillRect l="-1370" r="-304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588173" y="1525901"/>
                <a:ext cx="4973093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Consider a perfect conductor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⇒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73" y="1525901"/>
                <a:ext cx="4973093" cy="402931"/>
              </a:xfrm>
              <a:prstGeom prst="rect">
                <a:avLst/>
              </a:prstGeom>
              <a:blipFill>
                <a:blip r:embed="rId30"/>
                <a:stretch>
                  <a:fillRect l="-98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70972" y="228524"/>
            <a:ext cx="10913160" cy="1954042"/>
            <a:chOff x="770972" y="228524"/>
            <a:chExt cx="10913160" cy="1954042"/>
          </a:xfrm>
        </p:grpSpPr>
        <p:sp>
          <p:nvSpPr>
            <p:cNvPr id="4" name="Rectangle 3"/>
            <p:cNvSpPr/>
            <p:nvPr/>
          </p:nvSpPr>
          <p:spPr>
            <a:xfrm>
              <a:off x="6996034" y="618564"/>
              <a:ext cx="18369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“Meissner effect”</a:t>
              </a:r>
              <a:endParaRPr lang="en-US" dirty="0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128703" y="228524"/>
              <a:ext cx="1167727" cy="157622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0444231" y="228524"/>
              <a:ext cx="1167727" cy="15762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249348" y="1813234"/>
              <a:ext cx="1047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Meissner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446998" y="1804504"/>
              <a:ext cx="12371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Ochsenfeld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70972" y="575143"/>
              <a:ext cx="57039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Discovery : Walther Meissner and Robert </a:t>
              </a:r>
              <a:r>
                <a:rPr lang="en-US" dirty="0" err="1" smtClean="0"/>
                <a:t>Ochsenfeld</a:t>
              </a:r>
              <a:r>
                <a:rPr lang="en-US" dirty="0" smtClean="0"/>
                <a:t> 1933</a:t>
              </a:r>
              <a:endParaRPr lang="en-US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1831309" y="1100053"/>
            <a:ext cx="270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This was a surprise – why?</a:t>
            </a:r>
            <a:endParaRPr lang="en-US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7186380" y="2787541"/>
            <a:ext cx="3579538" cy="3049436"/>
            <a:chOff x="5227912" y="3155092"/>
            <a:chExt cx="3579538" cy="3049436"/>
          </a:xfrm>
        </p:grpSpPr>
        <p:sp>
          <p:nvSpPr>
            <p:cNvPr id="12" name="Rectangle 11"/>
            <p:cNvSpPr/>
            <p:nvPr/>
          </p:nvSpPr>
          <p:spPr>
            <a:xfrm>
              <a:off x="6114253" y="3553018"/>
              <a:ext cx="2670795" cy="205186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580717" y="3833972"/>
              <a:ext cx="478900" cy="43171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968620" y="3858168"/>
              <a:ext cx="509917" cy="51186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05276" y="4912044"/>
              <a:ext cx="509917" cy="51186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968620" y="4871685"/>
              <a:ext cx="509917" cy="51186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6091851" y="4645800"/>
              <a:ext cx="271559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526398" y="3575064"/>
              <a:ext cx="0" cy="20298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8223578" y="3733722"/>
              <a:ext cx="0" cy="72791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8072836" y="3733721"/>
              <a:ext cx="0" cy="64494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8398243" y="3751198"/>
              <a:ext cx="0" cy="64494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6382972" y="3669176"/>
              <a:ext cx="204964" cy="792460"/>
            </a:xfrm>
            <a:custGeom>
              <a:avLst/>
              <a:gdLst>
                <a:gd name="connsiteX0" fmla="*/ 212314 w 237714"/>
                <a:gd name="connsiteY0" fmla="*/ 0 h 838200"/>
                <a:gd name="connsiteX1" fmla="*/ 136114 w 237714"/>
                <a:gd name="connsiteY1" fmla="*/ 184150 h 838200"/>
                <a:gd name="connsiteX2" fmla="*/ 40864 w 237714"/>
                <a:gd name="connsiteY2" fmla="*/ 304800 h 838200"/>
                <a:gd name="connsiteX3" fmla="*/ 2764 w 237714"/>
                <a:gd name="connsiteY3" fmla="*/ 438150 h 838200"/>
                <a:gd name="connsiteX4" fmla="*/ 110714 w 237714"/>
                <a:gd name="connsiteY4" fmla="*/ 596900 h 838200"/>
                <a:gd name="connsiteX5" fmla="*/ 212314 w 237714"/>
                <a:gd name="connsiteY5" fmla="*/ 704850 h 838200"/>
                <a:gd name="connsiteX6" fmla="*/ 237714 w 237714"/>
                <a:gd name="connsiteY6" fmla="*/ 838200 h 838200"/>
                <a:gd name="connsiteX0" fmla="*/ 212314 w 237714"/>
                <a:gd name="connsiteY0" fmla="*/ 0 h 838200"/>
                <a:gd name="connsiteX1" fmla="*/ 136114 w 237714"/>
                <a:gd name="connsiteY1" fmla="*/ 184150 h 838200"/>
                <a:gd name="connsiteX2" fmla="*/ 40864 w 237714"/>
                <a:gd name="connsiteY2" fmla="*/ 304800 h 838200"/>
                <a:gd name="connsiteX3" fmla="*/ 2764 w 237714"/>
                <a:gd name="connsiteY3" fmla="*/ 438150 h 838200"/>
                <a:gd name="connsiteX4" fmla="*/ 110714 w 237714"/>
                <a:gd name="connsiteY4" fmla="*/ 596900 h 838200"/>
                <a:gd name="connsiteX5" fmla="*/ 199614 w 237714"/>
                <a:gd name="connsiteY5" fmla="*/ 723900 h 838200"/>
                <a:gd name="connsiteX6" fmla="*/ 237714 w 237714"/>
                <a:gd name="connsiteY6" fmla="*/ 838200 h 838200"/>
                <a:gd name="connsiteX0" fmla="*/ 210066 w 235466"/>
                <a:gd name="connsiteY0" fmla="*/ 0 h 838200"/>
                <a:gd name="connsiteX1" fmla="*/ 133866 w 235466"/>
                <a:gd name="connsiteY1" fmla="*/ 184150 h 838200"/>
                <a:gd name="connsiteX2" fmla="*/ 70366 w 235466"/>
                <a:gd name="connsiteY2" fmla="*/ 292100 h 838200"/>
                <a:gd name="connsiteX3" fmla="*/ 516 w 235466"/>
                <a:gd name="connsiteY3" fmla="*/ 438150 h 838200"/>
                <a:gd name="connsiteX4" fmla="*/ 108466 w 235466"/>
                <a:gd name="connsiteY4" fmla="*/ 596900 h 838200"/>
                <a:gd name="connsiteX5" fmla="*/ 197366 w 235466"/>
                <a:gd name="connsiteY5" fmla="*/ 723900 h 838200"/>
                <a:gd name="connsiteX6" fmla="*/ 235466 w 235466"/>
                <a:gd name="connsiteY6" fmla="*/ 838200 h 838200"/>
                <a:gd name="connsiteX0" fmla="*/ 210188 w 235588"/>
                <a:gd name="connsiteY0" fmla="*/ 0 h 838200"/>
                <a:gd name="connsiteX1" fmla="*/ 203838 w 235588"/>
                <a:gd name="connsiteY1" fmla="*/ 165100 h 838200"/>
                <a:gd name="connsiteX2" fmla="*/ 70488 w 235588"/>
                <a:gd name="connsiteY2" fmla="*/ 292100 h 838200"/>
                <a:gd name="connsiteX3" fmla="*/ 638 w 235588"/>
                <a:gd name="connsiteY3" fmla="*/ 438150 h 838200"/>
                <a:gd name="connsiteX4" fmla="*/ 108588 w 235588"/>
                <a:gd name="connsiteY4" fmla="*/ 596900 h 838200"/>
                <a:gd name="connsiteX5" fmla="*/ 197488 w 235588"/>
                <a:gd name="connsiteY5" fmla="*/ 723900 h 838200"/>
                <a:gd name="connsiteX6" fmla="*/ 235588 w 235588"/>
                <a:gd name="connsiteY6" fmla="*/ 838200 h 838200"/>
                <a:gd name="connsiteX0" fmla="*/ 167532 w 192932"/>
                <a:gd name="connsiteY0" fmla="*/ 0 h 838200"/>
                <a:gd name="connsiteX1" fmla="*/ 161182 w 192932"/>
                <a:gd name="connsiteY1" fmla="*/ 165100 h 838200"/>
                <a:gd name="connsiteX2" fmla="*/ 27832 w 192932"/>
                <a:gd name="connsiteY2" fmla="*/ 292100 h 838200"/>
                <a:gd name="connsiteX3" fmla="*/ 2432 w 192932"/>
                <a:gd name="connsiteY3" fmla="*/ 412750 h 838200"/>
                <a:gd name="connsiteX4" fmla="*/ 65932 w 192932"/>
                <a:gd name="connsiteY4" fmla="*/ 596900 h 838200"/>
                <a:gd name="connsiteX5" fmla="*/ 154832 w 192932"/>
                <a:gd name="connsiteY5" fmla="*/ 723900 h 838200"/>
                <a:gd name="connsiteX6" fmla="*/ 192932 w 192932"/>
                <a:gd name="connsiteY6" fmla="*/ 838200 h 838200"/>
                <a:gd name="connsiteX0" fmla="*/ 167532 w 192932"/>
                <a:gd name="connsiteY0" fmla="*/ 0 h 838200"/>
                <a:gd name="connsiteX1" fmla="*/ 161182 w 192932"/>
                <a:gd name="connsiteY1" fmla="*/ 165100 h 838200"/>
                <a:gd name="connsiteX2" fmla="*/ 27832 w 192932"/>
                <a:gd name="connsiteY2" fmla="*/ 292100 h 838200"/>
                <a:gd name="connsiteX3" fmla="*/ 2432 w 192932"/>
                <a:gd name="connsiteY3" fmla="*/ 412750 h 838200"/>
                <a:gd name="connsiteX4" fmla="*/ 65932 w 192932"/>
                <a:gd name="connsiteY4" fmla="*/ 571500 h 838200"/>
                <a:gd name="connsiteX5" fmla="*/ 154832 w 192932"/>
                <a:gd name="connsiteY5" fmla="*/ 723900 h 838200"/>
                <a:gd name="connsiteX6" fmla="*/ 192932 w 192932"/>
                <a:gd name="connsiteY6" fmla="*/ 838200 h 838200"/>
                <a:gd name="connsiteX0" fmla="*/ 167532 w 192932"/>
                <a:gd name="connsiteY0" fmla="*/ 0 h 838200"/>
                <a:gd name="connsiteX1" fmla="*/ 161182 w 192932"/>
                <a:gd name="connsiteY1" fmla="*/ 165100 h 838200"/>
                <a:gd name="connsiteX2" fmla="*/ 27832 w 192932"/>
                <a:gd name="connsiteY2" fmla="*/ 292100 h 838200"/>
                <a:gd name="connsiteX3" fmla="*/ 2432 w 192932"/>
                <a:gd name="connsiteY3" fmla="*/ 412750 h 838200"/>
                <a:gd name="connsiteX4" fmla="*/ 65932 w 192932"/>
                <a:gd name="connsiteY4" fmla="*/ 571500 h 838200"/>
                <a:gd name="connsiteX5" fmla="*/ 154832 w 192932"/>
                <a:gd name="connsiteY5" fmla="*/ 723900 h 838200"/>
                <a:gd name="connsiteX6" fmla="*/ 192932 w 192932"/>
                <a:gd name="connsiteY6" fmla="*/ 838200 h 838200"/>
                <a:gd name="connsiteX0" fmla="*/ 211982 w 211982"/>
                <a:gd name="connsiteY0" fmla="*/ 0 h 819150"/>
                <a:gd name="connsiteX1" fmla="*/ 161182 w 211982"/>
                <a:gd name="connsiteY1" fmla="*/ 146050 h 819150"/>
                <a:gd name="connsiteX2" fmla="*/ 27832 w 211982"/>
                <a:gd name="connsiteY2" fmla="*/ 273050 h 819150"/>
                <a:gd name="connsiteX3" fmla="*/ 2432 w 211982"/>
                <a:gd name="connsiteY3" fmla="*/ 393700 h 819150"/>
                <a:gd name="connsiteX4" fmla="*/ 65932 w 211982"/>
                <a:gd name="connsiteY4" fmla="*/ 552450 h 819150"/>
                <a:gd name="connsiteX5" fmla="*/ 154832 w 211982"/>
                <a:gd name="connsiteY5" fmla="*/ 704850 h 819150"/>
                <a:gd name="connsiteX6" fmla="*/ 192932 w 211982"/>
                <a:gd name="connsiteY6" fmla="*/ 81915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982" h="819150">
                  <a:moveTo>
                    <a:pt x="211982" y="0"/>
                  </a:moveTo>
                  <a:cubicBezTo>
                    <a:pt x="188169" y="66675"/>
                    <a:pt x="191874" y="100542"/>
                    <a:pt x="161182" y="146050"/>
                  </a:cubicBezTo>
                  <a:cubicBezTo>
                    <a:pt x="130490" y="191558"/>
                    <a:pt x="54290" y="231775"/>
                    <a:pt x="27832" y="273050"/>
                  </a:cubicBezTo>
                  <a:cubicBezTo>
                    <a:pt x="1374" y="314325"/>
                    <a:pt x="-3918" y="347133"/>
                    <a:pt x="2432" y="393700"/>
                  </a:cubicBezTo>
                  <a:cubicBezTo>
                    <a:pt x="8782" y="440267"/>
                    <a:pt x="40532" y="500592"/>
                    <a:pt x="65932" y="552450"/>
                  </a:cubicBezTo>
                  <a:cubicBezTo>
                    <a:pt x="91332" y="604308"/>
                    <a:pt x="133665" y="660400"/>
                    <a:pt x="154832" y="704850"/>
                  </a:cubicBezTo>
                  <a:cubicBezTo>
                    <a:pt x="175999" y="749300"/>
                    <a:pt x="190815" y="772583"/>
                    <a:pt x="192932" y="81915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 rot="1730571">
              <a:off x="6562764" y="3646247"/>
              <a:ext cx="72746" cy="6980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498333" y="3725091"/>
              <a:ext cx="224443" cy="767888"/>
            </a:xfrm>
            <a:custGeom>
              <a:avLst/>
              <a:gdLst>
                <a:gd name="connsiteX0" fmla="*/ 231728 w 239170"/>
                <a:gd name="connsiteY0" fmla="*/ 793750 h 793750"/>
                <a:gd name="connsiteX1" fmla="*/ 212678 w 239170"/>
                <a:gd name="connsiteY1" fmla="*/ 666750 h 793750"/>
                <a:gd name="connsiteX2" fmla="*/ 85678 w 239170"/>
                <a:gd name="connsiteY2" fmla="*/ 552450 h 793750"/>
                <a:gd name="connsiteX3" fmla="*/ 15828 w 239170"/>
                <a:gd name="connsiteY3" fmla="*/ 412750 h 793750"/>
                <a:gd name="connsiteX4" fmla="*/ 3128 w 239170"/>
                <a:gd name="connsiteY4" fmla="*/ 298450 h 793750"/>
                <a:gd name="connsiteX5" fmla="*/ 60278 w 239170"/>
                <a:gd name="connsiteY5" fmla="*/ 152400 h 793750"/>
                <a:gd name="connsiteX6" fmla="*/ 212678 w 239170"/>
                <a:gd name="connsiteY6" fmla="*/ 69850 h 793750"/>
                <a:gd name="connsiteX7" fmla="*/ 238078 w 239170"/>
                <a:gd name="connsiteY7" fmla="*/ 0 h 793750"/>
                <a:gd name="connsiteX0" fmla="*/ 233124 w 240185"/>
                <a:gd name="connsiteY0" fmla="*/ 793750 h 793750"/>
                <a:gd name="connsiteX1" fmla="*/ 214074 w 240185"/>
                <a:gd name="connsiteY1" fmla="*/ 666750 h 793750"/>
                <a:gd name="connsiteX2" fmla="*/ 87074 w 240185"/>
                <a:gd name="connsiteY2" fmla="*/ 552450 h 793750"/>
                <a:gd name="connsiteX3" fmla="*/ 17224 w 240185"/>
                <a:gd name="connsiteY3" fmla="*/ 412750 h 793750"/>
                <a:gd name="connsiteX4" fmla="*/ 4524 w 240185"/>
                <a:gd name="connsiteY4" fmla="*/ 298450 h 793750"/>
                <a:gd name="connsiteX5" fmla="*/ 80724 w 240185"/>
                <a:gd name="connsiteY5" fmla="*/ 158750 h 793750"/>
                <a:gd name="connsiteX6" fmla="*/ 214074 w 240185"/>
                <a:gd name="connsiteY6" fmla="*/ 69850 h 793750"/>
                <a:gd name="connsiteX7" fmla="*/ 239474 w 240185"/>
                <a:gd name="connsiteY7" fmla="*/ 0 h 793750"/>
                <a:gd name="connsiteX0" fmla="*/ 233545 w 240606"/>
                <a:gd name="connsiteY0" fmla="*/ 793750 h 793750"/>
                <a:gd name="connsiteX1" fmla="*/ 214495 w 240606"/>
                <a:gd name="connsiteY1" fmla="*/ 666750 h 793750"/>
                <a:gd name="connsiteX2" fmla="*/ 100195 w 240606"/>
                <a:gd name="connsiteY2" fmla="*/ 546100 h 793750"/>
                <a:gd name="connsiteX3" fmla="*/ 17645 w 240606"/>
                <a:gd name="connsiteY3" fmla="*/ 412750 h 793750"/>
                <a:gd name="connsiteX4" fmla="*/ 4945 w 240606"/>
                <a:gd name="connsiteY4" fmla="*/ 298450 h 793750"/>
                <a:gd name="connsiteX5" fmla="*/ 81145 w 240606"/>
                <a:gd name="connsiteY5" fmla="*/ 158750 h 793750"/>
                <a:gd name="connsiteX6" fmla="*/ 214495 w 240606"/>
                <a:gd name="connsiteY6" fmla="*/ 69850 h 793750"/>
                <a:gd name="connsiteX7" fmla="*/ 239895 w 240606"/>
                <a:gd name="connsiteY7" fmla="*/ 0 h 793750"/>
                <a:gd name="connsiteX0" fmla="*/ 225067 w 232128"/>
                <a:gd name="connsiteY0" fmla="*/ 793750 h 793750"/>
                <a:gd name="connsiteX1" fmla="*/ 206017 w 232128"/>
                <a:gd name="connsiteY1" fmla="*/ 666750 h 793750"/>
                <a:gd name="connsiteX2" fmla="*/ 91717 w 232128"/>
                <a:gd name="connsiteY2" fmla="*/ 546100 h 793750"/>
                <a:gd name="connsiteX3" fmla="*/ 9167 w 232128"/>
                <a:gd name="connsiteY3" fmla="*/ 412750 h 793750"/>
                <a:gd name="connsiteX4" fmla="*/ 9167 w 232128"/>
                <a:gd name="connsiteY4" fmla="*/ 279400 h 793750"/>
                <a:gd name="connsiteX5" fmla="*/ 72667 w 232128"/>
                <a:gd name="connsiteY5" fmla="*/ 158750 h 793750"/>
                <a:gd name="connsiteX6" fmla="*/ 206017 w 232128"/>
                <a:gd name="connsiteY6" fmla="*/ 69850 h 793750"/>
                <a:gd name="connsiteX7" fmla="*/ 231417 w 232128"/>
                <a:gd name="connsiteY7" fmla="*/ 0 h 7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128" h="793750">
                  <a:moveTo>
                    <a:pt x="225067" y="793750"/>
                  </a:moveTo>
                  <a:cubicBezTo>
                    <a:pt x="227713" y="750358"/>
                    <a:pt x="228242" y="708025"/>
                    <a:pt x="206017" y="666750"/>
                  </a:cubicBezTo>
                  <a:cubicBezTo>
                    <a:pt x="183792" y="625475"/>
                    <a:pt x="124525" y="588433"/>
                    <a:pt x="91717" y="546100"/>
                  </a:cubicBezTo>
                  <a:cubicBezTo>
                    <a:pt x="58909" y="503767"/>
                    <a:pt x="22925" y="457200"/>
                    <a:pt x="9167" y="412750"/>
                  </a:cubicBezTo>
                  <a:cubicBezTo>
                    <a:pt x="-4591" y="368300"/>
                    <a:pt x="-1416" y="321733"/>
                    <a:pt x="9167" y="279400"/>
                  </a:cubicBezTo>
                  <a:cubicBezTo>
                    <a:pt x="19750" y="237067"/>
                    <a:pt x="39859" y="193675"/>
                    <a:pt x="72667" y="158750"/>
                  </a:cubicBezTo>
                  <a:cubicBezTo>
                    <a:pt x="105475" y="123825"/>
                    <a:pt x="179559" y="96308"/>
                    <a:pt x="206017" y="69850"/>
                  </a:cubicBezTo>
                  <a:cubicBezTo>
                    <a:pt x="232475" y="43392"/>
                    <a:pt x="233533" y="22225"/>
                    <a:pt x="231417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1730571">
              <a:off x="6704469" y="3689046"/>
              <a:ext cx="72746" cy="6980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rot="10800000">
              <a:off x="6913342" y="3685140"/>
              <a:ext cx="209733" cy="825072"/>
            </a:xfrm>
            <a:custGeom>
              <a:avLst/>
              <a:gdLst>
                <a:gd name="connsiteX0" fmla="*/ 231728 w 239170"/>
                <a:gd name="connsiteY0" fmla="*/ 793750 h 793750"/>
                <a:gd name="connsiteX1" fmla="*/ 212678 w 239170"/>
                <a:gd name="connsiteY1" fmla="*/ 666750 h 793750"/>
                <a:gd name="connsiteX2" fmla="*/ 85678 w 239170"/>
                <a:gd name="connsiteY2" fmla="*/ 552450 h 793750"/>
                <a:gd name="connsiteX3" fmla="*/ 15828 w 239170"/>
                <a:gd name="connsiteY3" fmla="*/ 412750 h 793750"/>
                <a:gd name="connsiteX4" fmla="*/ 3128 w 239170"/>
                <a:gd name="connsiteY4" fmla="*/ 298450 h 793750"/>
                <a:gd name="connsiteX5" fmla="*/ 60278 w 239170"/>
                <a:gd name="connsiteY5" fmla="*/ 152400 h 793750"/>
                <a:gd name="connsiteX6" fmla="*/ 212678 w 239170"/>
                <a:gd name="connsiteY6" fmla="*/ 69850 h 793750"/>
                <a:gd name="connsiteX7" fmla="*/ 238078 w 239170"/>
                <a:gd name="connsiteY7" fmla="*/ 0 h 793750"/>
                <a:gd name="connsiteX0" fmla="*/ 233124 w 240185"/>
                <a:gd name="connsiteY0" fmla="*/ 793750 h 793750"/>
                <a:gd name="connsiteX1" fmla="*/ 214074 w 240185"/>
                <a:gd name="connsiteY1" fmla="*/ 666750 h 793750"/>
                <a:gd name="connsiteX2" fmla="*/ 87074 w 240185"/>
                <a:gd name="connsiteY2" fmla="*/ 552450 h 793750"/>
                <a:gd name="connsiteX3" fmla="*/ 17224 w 240185"/>
                <a:gd name="connsiteY3" fmla="*/ 412750 h 793750"/>
                <a:gd name="connsiteX4" fmla="*/ 4524 w 240185"/>
                <a:gd name="connsiteY4" fmla="*/ 298450 h 793750"/>
                <a:gd name="connsiteX5" fmla="*/ 80724 w 240185"/>
                <a:gd name="connsiteY5" fmla="*/ 158750 h 793750"/>
                <a:gd name="connsiteX6" fmla="*/ 214074 w 240185"/>
                <a:gd name="connsiteY6" fmla="*/ 69850 h 793750"/>
                <a:gd name="connsiteX7" fmla="*/ 239474 w 240185"/>
                <a:gd name="connsiteY7" fmla="*/ 0 h 793750"/>
                <a:gd name="connsiteX0" fmla="*/ 233545 w 240606"/>
                <a:gd name="connsiteY0" fmla="*/ 793750 h 793750"/>
                <a:gd name="connsiteX1" fmla="*/ 214495 w 240606"/>
                <a:gd name="connsiteY1" fmla="*/ 666750 h 793750"/>
                <a:gd name="connsiteX2" fmla="*/ 100195 w 240606"/>
                <a:gd name="connsiteY2" fmla="*/ 546100 h 793750"/>
                <a:gd name="connsiteX3" fmla="*/ 17645 w 240606"/>
                <a:gd name="connsiteY3" fmla="*/ 412750 h 793750"/>
                <a:gd name="connsiteX4" fmla="*/ 4945 w 240606"/>
                <a:gd name="connsiteY4" fmla="*/ 298450 h 793750"/>
                <a:gd name="connsiteX5" fmla="*/ 81145 w 240606"/>
                <a:gd name="connsiteY5" fmla="*/ 158750 h 793750"/>
                <a:gd name="connsiteX6" fmla="*/ 214495 w 240606"/>
                <a:gd name="connsiteY6" fmla="*/ 69850 h 793750"/>
                <a:gd name="connsiteX7" fmla="*/ 239895 w 240606"/>
                <a:gd name="connsiteY7" fmla="*/ 0 h 793750"/>
                <a:gd name="connsiteX0" fmla="*/ 225067 w 232128"/>
                <a:gd name="connsiteY0" fmla="*/ 793750 h 793750"/>
                <a:gd name="connsiteX1" fmla="*/ 206017 w 232128"/>
                <a:gd name="connsiteY1" fmla="*/ 666750 h 793750"/>
                <a:gd name="connsiteX2" fmla="*/ 91717 w 232128"/>
                <a:gd name="connsiteY2" fmla="*/ 546100 h 793750"/>
                <a:gd name="connsiteX3" fmla="*/ 9167 w 232128"/>
                <a:gd name="connsiteY3" fmla="*/ 412750 h 793750"/>
                <a:gd name="connsiteX4" fmla="*/ 9167 w 232128"/>
                <a:gd name="connsiteY4" fmla="*/ 279400 h 793750"/>
                <a:gd name="connsiteX5" fmla="*/ 72667 w 232128"/>
                <a:gd name="connsiteY5" fmla="*/ 158750 h 793750"/>
                <a:gd name="connsiteX6" fmla="*/ 206017 w 232128"/>
                <a:gd name="connsiteY6" fmla="*/ 69850 h 793750"/>
                <a:gd name="connsiteX7" fmla="*/ 231417 w 232128"/>
                <a:gd name="connsiteY7" fmla="*/ 0 h 793750"/>
                <a:gd name="connsiteX0" fmla="*/ 206017 w 232128"/>
                <a:gd name="connsiteY0" fmla="*/ 666750 h 666750"/>
                <a:gd name="connsiteX1" fmla="*/ 91717 w 232128"/>
                <a:gd name="connsiteY1" fmla="*/ 546100 h 666750"/>
                <a:gd name="connsiteX2" fmla="*/ 9167 w 232128"/>
                <a:gd name="connsiteY2" fmla="*/ 412750 h 666750"/>
                <a:gd name="connsiteX3" fmla="*/ 9167 w 232128"/>
                <a:gd name="connsiteY3" fmla="*/ 279400 h 666750"/>
                <a:gd name="connsiteX4" fmla="*/ 72667 w 232128"/>
                <a:gd name="connsiteY4" fmla="*/ 158750 h 666750"/>
                <a:gd name="connsiteX5" fmla="*/ 206017 w 232128"/>
                <a:gd name="connsiteY5" fmla="*/ 69850 h 666750"/>
                <a:gd name="connsiteX6" fmla="*/ 231417 w 232128"/>
                <a:gd name="connsiteY6" fmla="*/ 0 h 666750"/>
                <a:gd name="connsiteX0" fmla="*/ 229337 w 232128"/>
                <a:gd name="connsiteY0" fmla="*/ 691374 h 691374"/>
                <a:gd name="connsiteX1" fmla="*/ 91717 w 232128"/>
                <a:gd name="connsiteY1" fmla="*/ 546100 h 691374"/>
                <a:gd name="connsiteX2" fmla="*/ 9167 w 232128"/>
                <a:gd name="connsiteY2" fmla="*/ 412750 h 691374"/>
                <a:gd name="connsiteX3" fmla="*/ 9167 w 232128"/>
                <a:gd name="connsiteY3" fmla="*/ 279400 h 691374"/>
                <a:gd name="connsiteX4" fmla="*/ 72667 w 232128"/>
                <a:gd name="connsiteY4" fmla="*/ 158750 h 691374"/>
                <a:gd name="connsiteX5" fmla="*/ 206017 w 232128"/>
                <a:gd name="connsiteY5" fmla="*/ 69850 h 691374"/>
                <a:gd name="connsiteX6" fmla="*/ 231417 w 232128"/>
                <a:gd name="connsiteY6" fmla="*/ 0 h 691374"/>
                <a:gd name="connsiteX0" fmla="*/ 232274 w 234661"/>
                <a:gd name="connsiteY0" fmla="*/ 691374 h 691374"/>
                <a:gd name="connsiteX1" fmla="*/ 94654 w 234661"/>
                <a:gd name="connsiteY1" fmla="*/ 546100 h 691374"/>
                <a:gd name="connsiteX2" fmla="*/ 12104 w 234661"/>
                <a:gd name="connsiteY2" fmla="*/ 412750 h 691374"/>
                <a:gd name="connsiteX3" fmla="*/ 12104 w 234661"/>
                <a:gd name="connsiteY3" fmla="*/ 279400 h 691374"/>
                <a:gd name="connsiteX4" fmla="*/ 122244 w 234661"/>
                <a:gd name="connsiteY4" fmla="*/ 195686 h 691374"/>
                <a:gd name="connsiteX5" fmla="*/ 208954 w 234661"/>
                <a:gd name="connsiteY5" fmla="*/ 69850 h 691374"/>
                <a:gd name="connsiteX6" fmla="*/ 234354 w 234661"/>
                <a:gd name="connsiteY6" fmla="*/ 0 h 691374"/>
                <a:gd name="connsiteX0" fmla="*/ 221360 w 223747"/>
                <a:gd name="connsiteY0" fmla="*/ 691374 h 691374"/>
                <a:gd name="connsiteX1" fmla="*/ 83740 w 223747"/>
                <a:gd name="connsiteY1" fmla="*/ 546100 h 691374"/>
                <a:gd name="connsiteX2" fmla="*/ 1190 w 223747"/>
                <a:gd name="connsiteY2" fmla="*/ 412750 h 691374"/>
                <a:gd name="connsiteX3" fmla="*/ 40057 w 223747"/>
                <a:gd name="connsiteY3" fmla="*/ 297868 h 691374"/>
                <a:gd name="connsiteX4" fmla="*/ 111330 w 223747"/>
                <a:gd name="connsiteY4" fmla="*/ 195686 h 691374"/>
                <a:gd name="connsiteX5" fmla="*/ 198040 w 223747"/>
                <a:gd name="connsiteY5" fmla="*/ 69850 h 691374"/>
                <a:gd name="connsiteX6" fmla="*/ 223440 w 223747"/>
                <a:gd name="connsiteY6" fmla="*/ 0 h 691374"/>
                <a:gd name="connsiteX0" fmla="*/ 221208 w 223802"/>
                <a:gd name="connsiteY0" fmla="*/ 691374 h 691374"/>
                <a:gd name="connsiteX1" fmla="*/ 83588 w 223802"/>
                <a:gd name="connsiteY1" fmla="*/ 546100 h 691374"/>
                <a:gd name="connsiteX2" fmla="*/ 1038 w 223802"/>
                <a:gd name="connsiteY2" fmla="*/ 412750 h 691374"/>
                <a:gd name="connsiteX3" fmla="*/ 39905 w 223802"/>
                <a:gd name="connsiteY3" fmla="*/ 297868 h 691374"/>
                <a:gd name="connsiteX4" fmla="*/ 80085 w 223802"/>
                <a:gd name="connsiteY4" fmla="*/ 177218 h 691374"/>
                <a:gd name="connsiteX5" fmla="*/ 197888 w 223802"/>
                <a:gd name="connsiteY5" fmla="*/ 69850 h 691374"/>
                <a:gd name="connsiteX6" fmla="*/ 223288 w 223802"/>
                <a:gd name="connsiteY6" fmla="*/ 0 h 691374"/>
                <a:gd name="connsiteX0" fmla="*/ 221208 w 221208"/>
                <a:gd name="connsiteY0" fmla="*/ 783714 h 783714"/>
                <a:gd name="connsiteX1" fmla="*/ 83588 w 221208"/>
                <a:gd name="connsiteY1" fmla="*/ 638440 h 783714"/>
                <a:gd name="connsiteX2" fmla="*/ 1038 w 221208"/>
                <a:gd name="connsiteY2" fmla="*/ 505090 h 783714"/>
                <a:gd name="connsiteX3" fmla="*/ 39905 w 221208"/>
                <a:gd name="connsiteY3" fmla="*/ 390208 h 783714"/>
                <a:gd name="connsiteX4" fmla="*/ 80085 w 221208"/>
                <a:gd name="connsiteY4" fmla="*/ 269558 h 783714"/>
                <a:gd name="connsiteX5" fmla="*/ 197888 w 221208"/>
                <a:gd name="connsiteY5" fmla="*/ 162190 h 783714"/>
                <a:gd name="connsiteX6" fmla="*/ 215515 w 221208"/>
                <a:gd name="connsiteY6" fmla="*/ 0 h 783714"/>
                <a:gd name="connsiteX0" fmla="*/ 221208 w 232233"/>
                <a:gd name="connsiteY0" fmla="*/ 783714 h 787068"/>
                <a:gd name="connsiteX1" fmla="*/ 222269 w 232233"/>
                <a:gd name="connsiteY1" fmla="*/ 773351 h 787068"/>
                <a:gd name="connsiteX2" fmla="*/ 83588 w 232233"/>
                <a:gd name="connsiteY2" fmla="*/ 638440 h 787068"/>
                <a:gd name="connsiteX3" fmla="*/ 1038 w 232233"/>
                <a:gd name="connsiteY3" fmla="*/ 505090 h 787068"/>
                <a:gd name="connsiteX4" fmla="*/ 39905 w 232233"/>
                <a:gd name="connsiteY4" fmla="*/ 390208 h 787068"/>
                <a:gd name="connsiteX5" fmla="*/ 80085 w 232233"/>
                <a:gd name="connsiteY5" fmla="*/ 269558 h 787068"/>
                <a:gd name="connsiteX6" fmla="*/ 197888 w 232233"/>
                <a:gd name="connsiteY6" fmla="*/ 162190 h 787068"/>
                <a:gd name="connsiteX7" fmla="*/ 215515 w 232233"/>
                <a:gd name="connsiteY7" fmla="*/ 0 h 787068"/>
                <a:gd name="connsiteX0" fmla="*/ 221208 w 251880"/>
                <a:gd name="connsiteY0" fmla="*/ 783714 h 851383"/>
                <a:gd name="connsiteX1" fmla="*/ 245588 w 251880"/>
                <a:gd name="connsiteY1" fmla="*/ 847223 h 851383"/>
                <a:gd name="connsiteX2" fmla="*/ 83588 w 251880"/>
                <a:gd name="connsiteY2" fmla="*/ 638440 h 851383"/>
                <a:gd name="connsiteX3" fmla="*/ 1038 w 251880"/>
                <a:gd name="connsiteY3" fmla="*/ 505090 h 851383"/>
                <a:gd name="connsiteX4" fmla="*/ 39905 w 251880"/>
                <a:gd name="connsiteY4" fmla="*/ 390208 h 851383"/>
                <a:gd name="connsiteX5" fmla="*/ 80085 w 251880"/>
                <a:gd name="connsiteY5" fmla="*/ 269558 h 851383"/>
                <a:gd name="connsiteX6" fmla="*/ 197888 w 251880"/>
                <a:gd name="connsiteY6" fmla="*/ 162190 h 851383"/>
                <a:gd name="connsiteX7" fmla="*/ 215515 w 251880"/>
                <a:gd name="connsiteY7" fmla="*/ 0 h 851383"/>
                <a:gd name="connsiteX0" fmla="*/ 213435 w 251188"/>
                <a:gd name="connsiteY0" fmla="*/ 722154 h 849852"/>
                <a:gd name="connsiteX1" fmla="*/ 245588 w 251188"/>
                <a:gd name="connsiteY1" fmla="*/ 847223 h 849852"/>
                <a:gd name="connsiteX2" fmla="*/ 83588 w 251188"/>
                <a:gd name="connsiteY2" fmla="*/ 638440 h 849852"/>
                <a:gd name="connsiteX3" fmla="*/ 1038 w 251188"/>
                <a:gd name="connsiteY3" fmla="*/ 505090 h 849852"/>
                <a:gd name="connsiteX4" fmla="*/ 39905 w 251188"/>
                <a:gd name="connsiteY4" fmla="*/ 390208 h 849852"/>
                <a:gd name="connsiteX5" fmla="*/ 80085 w 251188"/>
                <a:gd name="connsiteY5" fmla="*/ 269558 h 849852"/>
                <a:gd name="connsiteX6" fmla="*/ 197888 w 251188"/>
                <a:gd name="connsiteY6" fmla="*/ 162190 h 849852"/>
                <a:gd name="connsiteX7" fmla="*/ 215515 w 251188"/>
                <a:gd name="connsiteY7" fmla="*/ 0 h 849852"/>
                <a:gd name="connsiteX0" fmla="*/ 438860 w 438860"/>
                <a:gd name="connsiteY0" fmla="*/ 906834 h 906834"/>
                <a:gd name="connsiteX1" fmla="*/ 245588 w 438860"/>
                <a:gd name="connsiteY1" fmla="*/ 847223 h 906834"/>
                <a:gd name="connsiteX2" fmla="*/ 83588 w 438860"/>
                <a:gd name="connsiteY2" fmla="*/ 638440 h 906834"/>
                <a:gd name="connsiteX3" fmla="*/ 1038 w 438860"/>
                <a:gd name="connsiteY3" fmla="*/ 505090 h 906834"/>
                <a:gd name="connsiteX4" fmla="*/ 39905 w 438860"/>
                <a:gd name="connsiteY4" fmla="*/ 390208 h 906834"/>
                <a:gd name="connsiteX5" fmla="*/ 80085 w 438860"/>
                <a:gd name="connsiteY5" fmla="*/ 269558 h 906834"/>
                <a:gd name="connsiteX6" fmla="*/ 197888 w 438860"/>
                <a:gd name="connsiteY6" fmla="*/ 162190 h 906834"/>
                <a:gd name="connsiteX7" fmla="*/ 215515 w 438860"/>
                <a:gd name="connsiteY7" fmla="*/ 0 h 906834"/>
                <a:gd name="connsiteX0" fmla="*/ 438860 w 438860"/>
                <a:gd name="connsiteY0" fmla="*/ 906834 h 906834"/>
                <a:gd name="connsiteX1" fmla="*/ 230042 w 438860"/>
                <a:gd name="connsiteY1" fmla="*/ 736415 h 906834"/>
                <a:gd name="connsiteX2" fmla="*/ 83588 w 438860"/>
                <a:gd name="connsiteY2" fmla="*/ 638440 h 906834"/>
                <a:gd name="connsiteX3" fmla="*/ 1038 w 438860"/>
                <a:gd name="connsiteY3" fmla="*/ 505090 h 906834"/>
                <a:gd name="connsiteX4" fmla="*/ 39905 w 438860"/>
                <a:gd name="connsiteY4" fmla="*/ 390208 h 906834"/>
                <a:gd name="connsiteX5" fmla="*/ 80085 w 438860"/>
                <a:gd name="connsiteY5" fmla="*/ 269558 h 906834"/>
                <a:gd name="connsiteX6" fmla="*/ 197888 w 438860"/>
                <a:gd name="connsiteY6" fmla="*/ 162190 h 906834"/>
                <a:gd name="connsiteX7" fmla="*/ 215515 w 438860"/>
                <a:gd name="connsiteY7" fmla="*/ 0 h 906834"/>
                <a:gd name="connsiteX0" fmla="*/ 444316 w 444316"/>
                <a:gd name="connsiteY0" fmla="*/ 906834 h 906834"/>
                <a:gd name="connsiteX1" fmla="*/ 235498 w 444316"/>
                <a:gd name="connsiteY1" fmla="*/ 736415 h 906834"/>
                <a:gd name="connsiteX2" fmla="*/ 89044 w 444316"/>
                <a:gd name="connsiteY2" fmla="*/ 638440 h 906834"/>
                <a:gd name="connsiteX3" fmla="*/ 6494 w 444316"/>
                <a:gd name="connsiteY3" fmla="*/ 505090 h 906834"/>
                <a:gd name="connsiteX4" fmla="*/ 14269 w 444316"/>
                <a:gd name="connsiteY4" fmla="*/ 377896 h 906834"/>
                <a:gd name="connsiteX5" fmla="*/ 85541 w 444316"/>
                <a:gd name="connsiteY5" fmla="*/ 269558 h 906834"/>
                <a:gd name="connsiteX6" fmla="*/ 203344 w 444316"/>
                <a:gd name="connsiteY6" fmla="*/ 162190 h 906834"/>
                <a:gd name="connsiteX7" fmla="*/ 220971 w 444316"/>
                <a:gd name="connsiteY7" fmla="*/ 0 h 906834"/>
                <a:gd name="connsiteX0" fmla="*/ 265531 w 265533"/>
                <a:gd name="connsiteY0" fmla="*/ 826806 h 826806"/>
                <a:gd name="connsiteX1" fmla="*/ 235498 w 265533"/>
                <a:gd name="connsiteY1" fmla="*/ 736415 h 826806"/>
                <a:gd name="connsiteX2" fmla="*/ 89044 w 265533"/>
                <a:gd name="connsiteY2" fmla="*/ 638440 h 826806"/>
                <a:gd name="connsiteX3" fmla="*/ 6494 w 265533"/>
                <a:gd name="connsiteY3" fmla="*/ 505090 h 826806"/>
                <a:gd name="connsiteX4" fmla="*/ 14269 w 265533"/>
                <a:gd name="connsiteY4" fmla="*/ 377896 h 826806"/>
                <a:gd name="connsiteX5" fmla="*/ 85541 w 265533"/>
                <a:gd name="connsiteY5" fmla="*/ 269558 h 826806"/>
                <a:gd name="connsiteX6" fmla="*/ 203344 w 265533"/>
                <a:gd name="connsiteY6" fmla="*/ 162190 h 826806"/>
                <a:gd name="connsiteX7" fmla="*/ 220971 w 265533"/>
                <a:gd name="connsiteY7" fmla="*/ 0 h 82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533" h="826806">
                  <a:moveTo>
                    <a:pt x="265531" y="826806"/>
                  </a:moveTo>
                  <a:cubicBezTo>
                    <a:pt x="265708" y="825079"/>
                    <a:pt x="258435" y="760627"/>
                    <a:pt x="235498" y="736415"/>
                  </a:cubicBezTo>
                  <a:cubicBezTo>
                    <a:pt x="212561" y="712203"/>
                    <a:pt x="127211" y="676994"/>
                    <a:pt x="89044" y="638440"/>
                  </a:cubicBezTo>
                  <a:cubicBezTo>
                    <a:pt x="50877" y="599886"/>
                    <a:pt x="18956" y="548514"/>
                    <a:pt x="6494" y="505090"/>
                  </a:cubicBezTo>
                  <a:cubicBezTo>
                    <a:pt x="-5968" y="461666"/>
                    <a:pt x="1095" y="417151"/>
                    <a:pt x="14269" y="377896"/>
                  </a:cubicBezTo>
                  <a:cubicBezTo>
                    <a:pt x="27444" y="338641"/>
                    <a:pt x="54029" y="305509"/>
                    <a:pt x="85541" y="269558"/>
                  </a:cubicBezTo>
                  <a:cubicBezTo>
                    <a:pt x="117054" y="233607"/>
                    <a:pt x="180772" y="207116"/>
                    <a:pt x="203344" y="162190"/>
                  </a:cubicBezTo>
                  <a:cubicBezTo>
                    <a:pt x="225916" y="117264"/>
                    <a:pt x="223087" y="22225"/>
                    <a:pt x="220971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10800000">
              <a:off x="7017558" y="3678264"/>
              <a:ext cx="209733" cy="825072"/>
            </a:xfrm>
            <a:custGeom>
              <a:avLst/>
              <a:gdLst>
                <a:gd name="connsiteX0" fmla="*/ 231728 w 239170"/>
                <a:gd name="connsiteY0" fmla="*/ 793750 h 793750"/>
                <a:gd name="connsiteX1" fmla="*/ 212678 w 239170"/>
                <a:gd name="connsiteY1" fmla="*/ 666750 h 793750"/>
                <a:gd name="connsiteX2" fmla="*/ 85678 w 239170"/>
                <a:gd name="connsiteY2" fmla="*/ 552450 h 793750"/>
                <a:gd name="connsiteX3" fmla="*/ 15828 w 239170"/>
                <a:gd name="connsiteY3" fmla="*/ 412750 h 793750"/>
                <a:gd name="connsiteX4" fmla="*/ 3128 w 239170"/>
                <a:gd name="connsiteY4" fmla="*/ 298450 h 793750"/>
                <a:gd name="connsiteX5" fmla="*/ 60278 w 239170"/>
                <a:gd name="connsiteY5" fmla="*/ 152400 h 793750"/>
                <a:gd name="connsiteX6" fmla="*/ 212678 w 239170"/>
                <a:gd name="connsiteY6" fmla="*/ 69850 h 793750"/>
                <a:gd name="connsiteX7" fmla="*/ 238078 w 239170"/>
                <a:gd name="connsiteY7" fmla="*/ 0 h 793750"/>
                <a:gd name="connsiteX0" fmla="*/ 233124 w 240185"/>
                <a:gd name="connsiteY0" fmla="*/ 793750 h 793750"/>
                <a:gd name="connsiteX1" fmla="*/ 214074 w 240185"/>
                <a:gd name="connsiteY1" fmla="*/ 666750 h 793750"/>
                <a:gd name="connsiteX2" fmla="*/ 87074 w 240185"/>
                <a:gd name="connsiteY2" fmla="*/ 552450 h 793750"/>
                <a:gd name="connsiteX3" fmla="*/ 17224 w 240185"/>
                <a:gd name="connsiteY3" fmla="*/ 412750 h 793750"/>
                <a:gd name="connsiteX4" fmla="*/ 4524 w 240185"/>
                <a:gd name="connsiteY4" fmla="*/ 298450 h 793750"/>
                <a:gd name="connsiteX5" fmla="*/ 80724 w 240185"/>
                <a:gd name="connsiteY5" fmla="*/ 158750 h 793750"/>
                <a:gd name="connsiteX6" fmla="*/ 214074 w 240185"/>
                <a:gd name="connsiteY6" fmla="*/ 69850 h 793750"/>
                <a:gd name="connsiteX7" fmla="*/ 239474 w 240185"/>
                <a:gd name="connsiteY7" fmla="*/ 0 h 793750"/>
                <a:gd name="connsiteX0" fmla="*/ 233545 w 240606"/>
                <a:gd name="connsiteY0" fmla="*/ 793750 h 793750"/>
                <a:gd name="connsiteX1" fmla="*/ 214495 w 240606"/>
                <a:gd name="connsiteY1" fmla="*/ 666750 h 793750"/>
                <a:gd name="connsiteX2" fmla="*/ 100195 w 240606"/>
                <a:gd name="connsiteY2" fmla="*/ 546100 h 793750"/>
                <a:gd name="connsiteX3" fmla="*/ 17645 w 240606"/>
                <a:gd name="connsiteY3" fmla="*/ 412750 h 793750"/>
                <a:gd name="connsiteX4" fmla="*/ 4945 w 240606"/>
                <a:gd name="connsiteY4" fmla="*/ 298450 h 793750"/>
                <a:gd name="connsiteX5" fmla="*/ 81145 w 240606"/>
                <a:gd name="connsiteY5" fmla="*/ 158750 h 793750"/>
                <a:gd name="connsiteX6" fmla="*/ 214495 w 240606"/>
                <a:gd name="connsiteY6" fmla="*/ 69850 h 793750"/>
                <a:gd name="connsiteX7" fmla="*/ 239895 w 240606"/>
                <a:gd name="connsiteY7" fmla="*/ 0 h 793750"/>
                <a:gd name="connsiteX0" fmla="*/ 225067 w 232128"/>
                <a:gd name="connsiteY0" fmla="*/ 793750 h 793750"/>
                <a:gd name="connsiteX1" fmla="*/ 206017 w 232128"/>
                <a:gd name="connsiteY1" fmla="*/ 666750 h 793750"/>
                <a:gd name="connsiteX2" fmla="*/ 91717 w 232128"/>
                <a:gd name="connsiteY2" fmla="*/ 546100 h 793750"/>
                <a:gd name="connsiteX3" fmla="*/ 9167 w 232128"/>
                <a:gd name="connsiteY3" fmla="*/ 412750 h 793750"/>
                <a:gd name="connsiteX4" fmla="*/ 9167 w 232128"/>
                <a:gd name="connsiteY4" fmla="*/ 279400 h 793750"/>
                <a:gd name="connsiteX5" fmla="*/ 72667 w 232128"/>
                <a:gd name="connsiteY5" fmla="*/ 158750 h 793750"/>
                <a:gd name="connsiteX6" fmla="*/ 206017 w 232128"/>
                <a:gd name="connsiteY6" fmla="*/ 69850 h 793750"/>
                <a:gd name="connsiteX7" fmla="*/ 231417 w 232128"/>
                <a:gd name="connsiteY7" fmla="*/ 0 h 793750"/>
                <a:gd name="connsiteX0" fmla="*/ 206017 w 232128"/>
                <a:gd name="connsiteY0" fmla="*/ 666750 h 666750"/>
                <a:gd name="connsiteX1" fmla="*/ 91717 w 232128"/>
                <a:gd name="connsiteY1" fmla="*/ 546100 h 666750"/>
                <a:gd name="connsiteX2" fmla="*/ 9167 w 232128"/>
                <a:gd name="connsiteY2" fmla="*/ 412750 h 666750"/>
                <a:gd name="connsiteX3" fmla="*/ 9167 w 232128"/>
                <a:gd name="connsiteY3" fmla="*/ 279400 h 666750"/>
                <a:gd name="connsiteX4" fmla="*/ 72667 w 232128"/>
                <a:gd name="connsiteY4" fmla="*/ 158750 h 666750"/>
                <a:gd name="connsiteX5" fmla="*/ 206017 w 232128"/>
                <a:gd name="connsiteY5" fmla="*/ 69850 h 666750"/>
                <a:gd name="connsiteX6" fmla="*/ 231417 w 232128"/>
                <a:gd name="connsiteY6" fmla="*/ 0 h 666750"/>
                <a:gd name="connsiteX0" fmla="*/ 229337 w 232128"/>
                <a:gd name="connsiteY0" fmla="*/ 691374 h 691374"/>
                <a:gd name="connsiteX1" fmla="*/ 91717 w 232128"/>
                <a:gd name="connsiteY1" fmla="*/ 546100 h 691374"/>
                <a:gd name="connsiteX2" fmla="*/ 9167 w 232128"/>
                <a:gd name="connsiteY2" fmla="*/ 412750 h 691374"/>
                <a:gd name="connsiteX3" fmla="*/ 9167 w 232128"/>
                <a:gd name="connsiteY3" fmla="*/ 279400 h 691374"/>
                <a:gd name="connsiteX4" fmla="*/ 72667 w 232128"/>
                <a:gd name="connsiteY4" fmla="*/ 158750 h 691374"/>
                <a:gd name="connsiteX5" fmla="*/ 206017 w 232128"/>
                <a:gd name="connsiteY5" fmla="*/ 69850 h 691374"/>
                <a:gd name="connsiteX6" fmla="*/ 231417 w 232128"/>
                <a:gd name="connsiteY6" fmla="*/ 0 h 691374"/>
                <a:gd name="connsiteX0" fmla="*/ 232274 w 234661"/>
                <a:gd name="connsiteY0" fmla="*/ 691374 h 691374"/>
                <a:gd name="connsiteX1" fmla="*/ 94654 w 234661"/>
                <a:gd name="connsiteY1" fmla="*/ 546100 h 691374"/>
                <a:gd name="connsiteX2" fmla="*/ 12104 w 234661"/>
                <a:gd name="connsiteY2" fmla="*/ 412750 h 691374"/>
                <a:gd name="connsiteX3" fmla="*/ 12104 w 234661"/>
                <a:gd name="connsiteY3" fmla="*/ 279400 h 691374"/>
                <a:gd name="connsiteX4" fmla="*/ 122244 w 234661"/>
                <a:gd name="connsiteY4" fmla="*/ 195686 h 691374"/>
                <a:gd name="connsiteX5" fmla="*/ 208954 w 234661"/>
                <a:gd name="connsiteY5" fmla="*/ 69850 h 691374"/>
                <a:gd name="connsiteX6" fmla="*/ 234354 w 234661"/>
                <a:gd name="connsiteY6" fmla="*/ 0 h 691374"/>
                <a:gd name="connsiteX0" fmla="*/ 221360 w 223747"/>
                <a:gd name="connsiteY0" fmla="*/ 691374 h 691374"/>
                <a:gd name="connsiteX1" fmla="*/ 83740 w 223747"/>
                <a:gd name="connsiteY1" fmla="*/ 546100 h 691374"/>
                <a:gd name="connsiteX2" fmla="*/ 1190 w 223747"/>
                <a:gd name="connsiteY2" fmla="*/ 412750 h 691374"/>
                <a:gd name="connsiteX3" fmla="*/ 40057 w 223747"/>
                <a:gd name="connsiteY3" fmla="*/ 297868 h 691374"/>
                <a:gd name="connsiteX4" fmla="*/ 111330 w 223747"/>
                <a:gd name="connsiteY4" fmla="*/ 195686 h 691374"/>
                <a:gd name="connsiteX5" fmla="*/ 198040 w 223747"/>
                <a:gd name="connsiteY5" fmla="*/ 69850 h 691374"/>
                <a:gd name="connsiteX6" fmla="*/ 223440 w 223747"/>
                <a:gd name="connsiteY6" fmla="*/ 0 h 691374"/>
                <a:gd name="connsiteX0" fmla="*/ 221208 w 223802"/>
                <a:gd name="connsiteY0" fmla="*/ 691374 h 691374"/>
                <a:gd name="connsiteX1" fmla="*/ 83588 w 223802"/>
                <a:gd name="connsiteY1" fmla="*/ 546100 h 691374"/>
                <a:gd name="connsiteX2" fmla="*/ 1038 w 223802"/>
                <a:gd name="connsiteY2" fmla="*/ 412750 h 691374"/>
                <a:gd name="connsiteX3" fmla="*/ 39905 w 223802"/>
                <a:gd name="connsiteY3" fmla="*/ 297868 h 691374"/>
                <a:gd name="connsiteX4" fmla="*/ 80085 w 223802"/>
                <a:gd name="connsiteY4" fmla="*/ 177218 h 691374"/>
                <a:gd name="connsiteX5" fmla="*/ 197888 w 223802"/>
                <a:gd name="connsiteY5" fmla="*/ 69850 h 691374"/>
                <a:gd name="connsiteX6" fmla="*/ 223288 w 223802"/>
                <a:gd name="connsiteY6" fmla="*/ 0 h 691374"/>
                <a:gd name="connsiteX0" fmla="*/ 221208 w 221208"/>
                <a:gd name="connsiteY0" fmla="*/ 783714 h 783714"/>
                <a:gd name="connsiteX1" fmla="*/ 83588 w 221208"/>
                <a:gd name="connsiteY1" fmla="*/ 638440 h 783714"/>
                <a:gd name="connsiteX2" fmla="*/ 1038 w 221208"/>
                <a:gd name="connsiteY2" fmla="*/ 505090 h 783714"/>
                <a:gd name="connsiteX3" fmla="*/ 39905 w 221208"/>
                <a:gd name="connsiteY3" fmla="*/ 390208 h 783714"/>
                <a:gd name="connsiteX4" fmla="*/ 80085 w 221208"/>
                <a:gd name="connsiteY4" fmla="*/ 269558 h 783714"/>
                <a:gd name="connsiteX5" fmla="*/ 197888 w 221208"/>
                <a:gd name="connsiteY5" fmla="*/ 162190 h 783714"/>
                <a:gd name="connsiteX6" fmla="*/ 215515 w 221208"/>
                <a:gd name="connsiteY6" fmla="*/ 0 h 783714"/>
                <a:gd name="connsiteX0" fmla="*/ 221208 w 232233"/>
                <a:gd name="connsiteY0" fmla="*/ 783714 h 787068"/>
                <a:gd name="connsiteX1" fmla="*/ 222269 w 232233"/>
                <a:gd name="connsiteY1" fmla="*/ 773351 h 787068"/>
                <a:gd name="connsiteX2" fmla="*/ 83588 w 232233"/>
                <a:gd name="connsiteY2" fmla="*/ 638440 h 787068"/>
                <a:gd name="connsiteX3" fmla="*/ 1038 w 232233"/>
                <a:gd name="connsiteY3" fmla="*/ 505090 h 787068"/>
                <a:gd name="connsiteX4" fmla="*/ 39905 w 232233"/>
                <a:gd name="connsiteY4" fmla="*/ 390208 h 787068"/>
                <a:gd name="connsiteX5" fmla="*/ 80085 w 232233"/>
                <a:gd name="connsiteY5" fmla="*/ 269558 h 787068"/>
                <a:gd name="connsiteX6" fmla="*/ 197888 w 232233"/>
                <a:gd name="connsiteY6" fmla="*/ 162190 h 787068"/>
                <a:gd name="connsiteX7" fmla="*/ 215515 w 232233"/>
                <a:gd name="connsiteY7" fmla="*/ 0 h 787068"/>
                <a:gd name="connsiteX0" fmla="*/ 221208 w 251880"/>
                <a:gd name="connsiteY0" fmla="*/ 783714 h 851383"/>
                <a:gd name="connsiteX1" fmla="*/ 245588 w 251880"/>
                <a:gd name="connsiteY1" fmla="*/ 847223 h 851383"/>
                <a:gd name="connsiteX2" fmla="*/ 83588 w 251880"/>
                <a:gd name="connsiteY2" fmla="*/ 638440 h 851383"/>
                <a:gd name="connsiteX3" fmla="*/ 1038 w 251880"/>
                <a:gd name="connsiteY3" fmla="*/ 505090 h 851383"/>
                <a:gd name="connsiteX4" fmla="*/ 39905 w 251880"/>
                <a:gd name="connsiteY4" fmla="*/ 390208 h 851383"/>
                <a:gd name="connsiteX5" fmla="*/ 80085 w 251880"/>
                <a:gd name="connsiteY5" fmla="*/ 269558 h 851383"/>
                <a:gd name="connsiteX6" fmla="*/ 197888 w 251880"/>
                <a:gd name="connsiteY6" fmla="*/ 162190 h 851383"/>
                <a:gd name="connsiteX7" fmla="*/ 215515 w 251880"/>
                <a:gd name="connsiteY7" fmla="*/ 0 h 851383"/>
                <a:gd name="connsiteX0" fmla="*/ 213435 w 251188"/>
                <a:gd name="connsiteY0" fmla="*/ 722154 h 849852"/>
                <a:gd name="connsiteX1" fmla="*/ 245588 w 251188"/>
                <a:gd name="connsiteY1" fmla="*/ 847223 h 849852"/>
                <a:gd name="connsiteX2" fmla="*/ 83588 w 251188"/>
                <a:gd name="connsiteY2" fmla="*/ 638440 h 849852"/>
                <a:gd name="connsiteX3" fmla="*/ 1038 w 251188"/>
                <a:gd name="connsiteY3" fmla="*/ 505090 h 849852"/>
                <a:gd name="connsiteX4" fmla="*/ 39905 w 251188"/>
                <a:gd name="connsiteY4" fmla="*/ 390208 h 849852"/>
                <a:gd name="connsiteX5" fmla="*/ 80085 w 251188"/>
                <a:gd name="connsiteY5" fmla="*/ 269558 h 849852"/>
                <a:gd name="connsiteX6" fmla="*/ 197888 w 251188"/>
                <a:gd name="connsiteY6" fmla="*/ 162190 h 849852"/>
                <a:gd name="connsiteX7" fmla="*/ 215515 w 251188"/>
                <a:gd name="connsiteY7" fmla="*/ 0 h 849852"/>
                <a:gd name="connsiteX0" fmla="*/ 438860 w 438860"/>
                <a:gd name="connsiteY0" fmla="*/ 906834 h 906834"/>
                <a:gd name="connsiteX1" fmla="*/ 245588 w 438860"/>
                <a:gd name="connsiteY1" fmla="*/ 847223 h 906834"/>
                <a:gd name="connsiteX2" fmla="*/ 83588 w 438860"/>
                <a:gd name="connsiteY2" fmla="*/ 638440 h 906834"/>
                <a:gd name="connsiteX3" fmla="*/ 1038 w 438860"/>
                <a:gd name="connsiteY3" fmla="*/ 505090 h 906834"/>
                <a:gd name="connsiteX4" fmla="*/ 39905 w 438860"/>
                <a:gd name="connsiteY4" fmla="*/ 390208 h 906834"/>
                <a:gd name="connsiteX5" fmla="*/ 80085 w 438860"/>
                <a:gd name="connsiteY5" fmla="*/ 269558 h 906834"/>
                <a:gd name="connsiteX6" fmla="*/ 197888 w 438860"/>
                <a:gd name="connsiteY6" fmla="*/ 162190 h 906834"/>
                <a:gd name="connsiteX7" fmla="*/ 215515 w 438860"/>
                <a:gd name="connsiteY7" fmla="*/ 0 h 906834"/>
                <a:gd name="connsiteX0" fmla="*/ 438860 w 438860"/>
                <a:gd name="connsiteY0" fmla="*/ 906834 h 906834"/>
                <a:gd name="connsiteX1" fmla="*/ 230042 w 438860"/>
                <a:gd name="connsiteY1" fmla="*/ 736415 h 906834"/>
                <a:gd name="connsiteX2" fmla="*/ 83588 w 438860"/>
                <a:gd name="connsiteY2" fmla="*/ 638440 h 906834"/>
                <a:gd name="connsiteX3" fmla="*/ 1038 w 438860"/>
                <a:gd name="connsiteY3" fmla="*/ 505090 h 906834"/>
                <a:gd name="connsiteX4" fmla="*/ 39905 w 438860"/>
                <a:gd name="connsiteY4" fmla="*/ 390208 h 906834"/>
                <a:gd name="connsiteX5" fmla="*/ 80085 w 438860"/>
                <a:gd name="connsiteY5" fmla="*/ 269558 h 906834"/>
                <a:gd name="connsiteX6" fmla="*/ 197888 w 438860"/>
                <a:gd name="connsiteY6" fmla="*/ 162190 h 906834"/>
                <a:gd name="connsiteX7" fmla="*/ 215515 w 438860"/>
                <a:gd name="connsiteY7" fmla="*/ 0 h 906834"/>
                <a:gd name="connsiteX0" fmla="*/ 444316 w 444316"/>
                <a:gd name="connsiteY0" fmla="*/ 906834 h 906834"/>
                <a:gd name="connsiteX1" fmla="*/ 235498 w 444316"/>
                <a:gd name="connsiteY1" fmla="*/ 736415 h 906834"/>
                <a:gd name="connsiteX2" fmla="*/ 89044 w 444316"/>
                <a:gd name="connsiteY2" fmla="*/ 638440 h 906834"/>
                <a:gd name="connsiteX3" fmla="*/ 6494 w 444316"/>
                <a:gd name="connsiteY3" fmla="*/ 505090 h 906834"/>
                <a:gd name="connsiteX4" fmla="*/ 14269 w 444316"/>
                <a:gd name="connsiteY4" fmla="*/ 377896 h 906834"/>
                <a:gd name="connsiteX5" fmla="*/ 85541 w 444316"/>
                <a:gd name="connsiteY5" fmla="*/ 269558 h 906834"/>
                <a:gd name="connsiteX6" fmla="*/ 203344 w 444316"/>
                <a:gd name="connsiteY6" fmla="*/ 162190 h 906834"/>
                <a:gd name="connsiteX7" fmla="*/ 220971 w 444316"/>
                <a:gd name="connsiteY7" fmla="*/ 0 h 906834"/>
                <a:gd name="connsiteX0" fmla="*/ 265531 w 265533"/>
                <a:gd name="connsiteY0" fmla="*/ 826806 h 826806"/>
                <a:gd name="connsiteX1" fmla="*/ 235498 w 265533"/>
                <a:gd name="connsiteY1" fmla="*/ 736415 h 826806"/>
                <a:gd name="connsiteX2" fmla="*/ 89044 w 265533"/>
                <a:gd name="connsiteY2" fmla="*/ 638440 h 826806"/>
                <a:gd name="connsiteX3" fmla="*/ 6494 w 265533"/>
                <a:gd name="connsiteY3" fmla="*/ 505090 h 826806"/>
                <a:gd name="connsiteX4" fmla="*/ 14269 w 265533"/>
                <a:gd name="connsiteY4" fmla="*/ 377896 h 826806"/>
                <a:gd name="connsiteX5" fmla="*/ 85541 w 265533"/>
                <a:gd name="connsiteY5" fmla="*/ 269558 h 826806"/>
                <a:gd name="connsiteX6" fmla="*/ 203344 w 265533"/>
                <a:gd name="connsiteY6" fmla="*/ 162190 h 826806"/>
                <a:gd name="connsiteX7" fmla="*/ 220971 w 265533"/>
                <a:gd name="connsiteY7" fmla="*/ 0 h 82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533" h="826806">
                  <a:moveTo>
                    <a:pt x="265531" y="826806"/>
                  </a:moveTo>
                  <a:cubicBezTo>
                    <a:pt x="265708" y="825079"/>
                    <a:pt x="258435" y="760627"/>
                    <a:pt x="235498" y="736415"/>
                  </a:cubicBezTo>
                  <a:cubicBezTo>
                    <a:pt x="212561" y="712203"/>
                    <a:pt x="127211" y="676994"/>
                    <a:pt x="89044" y="638440"/>
                  </a:cubicBezTo>
                  <a:cubicBezTo>
                    <a:pt x="50877" y="599886"/>
                    <a:pt x="18956" y="548514"/>
                    <a:pt x="6494" y="505090"/>
                  </a:cubicBezTo>
                  <a:cubicBezTo>
                    <a:pt x="-5968" y="461666"/>
                    <a:pt x="1095" y="417151"/>
                    <a:pt x="14269" y="377896"/>
                  </a:cubicBezTo>
                  <a:cubicBezTo>
                    <a:pt x="27444" y="338641"/>
                    <a:pt x="54029" y="305509"/>
                    <a:pt x="85541" y="269558"/>
                  </a:cubicBezTo>
                  <a:cubicBezTo>
                    <a:pt x="117054" y="233607"/>
                    <a:pt x="180772" y="207116"/>
                    <a:pt x="203344" y="162190"/>
                  </a:cubicBezTo>
                  <a:cubicBezTo>
                    <a:pt x="225916" y="117264"/>
                    <a:pt x="223087" y="22225"/>
                    <a:pt x="220971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 rot="20467524">
              <a:off x="6852907" y="3661857"/>
              <a:ext cx="112640" cy="730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 rot="20039260">
              <a:off x="6978185" y="3627636"/>
              <a:ext cx="95534" cy="6907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6390867" y="3165050"/>
                  <a:ext cx="781040" cy="3275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0867" y="3165050"/>
                  <a:ext cx="781040" cy="327523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7643536" y="3155092"/>
                  <a:ext cx="781040" cy="3275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3536" y="3155092"/>
                  <a:ext cx="781040" cy="327523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7280972" y="4873756"/>
                  <a:ext cx="449789" cy="3870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⇐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0972" y="4873756"/>
                  <a:ext cx="449789" cy="387074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7389631" y="3948801"/>
                  <a:ext cx="271238" cy="2977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631" y="3948801"/>
                  <a:ext cx="271238" cy="297749"/>
                </a:xfrm>
                <a:prstGeom prst="rect">
                  <a:avLst/>
                </a:prstGeom>
                <a:blipFill>
                  <a:blip r:embed="rId36"/>
                  <a:stretch>
                    <a:fillRect l="-17778" r="-15556" b="-40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726095" y="4474050"/>
                  <a:ext cx="241789" cy="3572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⇑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095" y="4474050"/>
                  <a:ext cx="241789" cy="357298"/>
                </a:xfrm>
                <a:prstGeom prst="rect">
                  <a:avLst/>
                </a:prstGeom>
                <a:blipFill>
                  <a:blip r:embed="rId37"/>
                  <a:stretch>
                    <a:fillRect l="-35897" r="-33333" b="-1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8127463" y="4513785"/>
                  <a:ext cx="221031" cy="2977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⇓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7463" y="4513785"/>
                  <a:ext cx="221031" cy="297749"/>
                </a:xfrm>
                <a:prstGeom prst="rect">
                  <a:avLst/>
                </a:prstGeom>
                <a:blipFill>
                  <a:blip r:embed="rId38"/>
                  <a:stretch>
                    <a:fillRect l="-27778" r="-27778" b="-122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5687152" y="4949983"/>
                  <a:ext cx="363180" cy="3275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152" y="4949983"/>
                  <a:ext cx="363180" cy="327523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6651375" y="5687674"/>
                  <a:ext cx="363180" cy="3275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375" y="5687674"/>
                  <a:ext cx="363180" cy="327523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5227912" y="3858403"/>
                  <a:ext cx="92474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&lt;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912" y="3858403"/>
                  <a:ext cx="924740" cy="338554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122579" y="5692364"/>
                  <a:ext cx="225915" cy="2679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2579" y="5692364"/>
                  <a:ext cx="225915" cy="267974"/>
                </a:xfrm>
                <a:prstGeom prst="rect">
                  <a:avLst/>
                </a:prstGeom>
                <a:blipFill>
                  <a:blip r:embed="rId42"/>
                  <a:stretch>
                    <a:fillRect l="-16216" r="-16216" b="-29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7389631" y="5835196"/>
                  <a:ext cx="3804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631" y="5835196"/>
                  <a:ext cx="380489" cy="369332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7315713" y="4121794"/>
                <a:ext cx="220401" cy="267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13" y="4121794"/>
                <a:ext cx="220401" cy="267974"/>
              </a:xfrm>
              <a:prstGeom prst="rect">
                <a:avLst/>
              </a:prstGeom>
              <a:blipFill>
                <a:blip r:embed="rId44"/>
                <a:stretch>
                  <a:fillRect l="-25000" r="-2777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4517351" y="86993"/>
                <a:ext cx="3303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dirty="0"/>
                  <a:t>Magnetic field </a:t>
                </a:r>
                <a:r>
                  <a:rPr lang="en-US" u="sng" dirty="0"/>
                  <a:t>excluded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51" y="86993"/>
                <a:ext cx="3303853" cy="369332"/>
              </a:xfrm>
              <a:prstGeom prst="rect">
                <a:avLst/>
              </a:prstGeom>
              <a:blipFill>
                <a:blip r:embed="rId4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239D9EE-BB39-4F3D-B7A9-CC29284301DF}"/>
                  </a:ext>
                </a:extLst>
              </p:cNvPr>
              <p:cNvSpPr txBox="1"/>
              <p:nvPr/>
            </p:nvSpPr>
            <p:spPr>
              <a:xfrm>
                <a:off x="962308" y="6310238"/>
                <a:ext cx="11335282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a s</a:t>
                </a:r>
                <a:r>
                  <a:rPr lang="en-US" u="sng" dirty="0" smtClean="0"/>
                  <a:t>uperconductor</a:t>
                </a:r>
                <a:r>
                  <a:rPr lang="en-US" dirty="0" smtClean="0"/>
                  <a:t>, the state </a:t>
                </a:r>
                <a:r>
                  <a:rPr lang="en-US" dirty="0"/>
                  <a:t>below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behaves as zero-field cooled always!   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inside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/>
                  <a:t> 	(not only</a:t>
                </a:r>
                <a:r>
                  <a:rPr lang="en-US" dirty="0" smtClean="0"/>
                  <a:t> 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239D9EE-BB39-4F3D-B7A9-CC2928430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08" y="6310238"/>
                <a:ext cx="11335282" cy="402931"/>
              </a:xfrm>
              <a:prstGeom prst="rect">
                <a:avLst/>
              </a:prstGeom>
              <a:blipFill>
                <a:blip r:embed="rId46"/>
                <a:stretch>
                  <a:fillRect l="-484" t="-151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8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71" grpId="0"/>
      <p:bldP spid="73" grpId="0"/>
      <p:bldP spid="78" grpId="0"/>
      <p:bldP spid="80" grpId="0"/>
      <p:bldP spid="145" grpId="0"/>
      <p:bldP spid="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F0E95A-BAFD-47E8-9F64-6DAD39AE783D}"/>
              </a:ext>
            </a:extLst>
          </p:cNvPr>
          <p:cNvSpPr txBox="1"/>
          <p:nvPr/>
        </p:nvSpPr>
        <p:spPr>
          <a:xfrm>
            <a:off x="955435" y="4829467"/>
            <a:ext cx="6681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possible descriptions </a:t>
            </a:r>
            <a:r>
              <a:rPr lang="en-US" dirty="0" smtClean="0"/>
              <a:t>to give these field behaviors:</a:t>
            </a:r>
            <a:endParaRPr lang="en-US" dirty="0"/>
          </a:p>
          <a:p>
            <a:endParaRPr lang="en-US" dirty="0"/>
          </a:p>
          <a:p>
            <a:r>
              <a:rPr lang="en-US" dirty="0"/>
              <a:t>  (1) </a:t>
            </a:r>
            <a:r>
              <a:rPr lang="en-US" dirty="0" smtClean="0"/>
              <a:t> perfect </a:t>
            </a:r>
            <a:r>
              <a:rPr lang="en-US" dirty="0"/>
              <a:t>diamagnetic material (local)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en-US" dirty="0"/>
              <a:t>2) </a:t>
            </a:r>
            <a:r>
              <a:rPr lang="en-US" dirty="0" smtClean="0"/>
              <a:t> screening supercurrents </a:t>
            </a:r>
            <a:r>
              <a:rPr lang="en-US" dirty="0"/>
              <a:t>flow to screen fields (global)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7FA4E-30A1-4551-B833-E5594B42EBC0}"/>
              </a:ext>
            </a:extLst>
          </p:cNvPr>
          <p:cNvSpPr txBox="1"/>
          <p:nvPr/>
        </p:nvSpPr>
        <p:spPr>
          <a:xfrm>
            <a:off x="496073" y="205155"/>
            <a:ext cx="669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 state as a PERFECT DIAMAGNET :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1565" y="2397436"/>
            <a:ext cx="6927370" cy="2180115"/>
            <a:chOff x="330680" y="5678011"/>
            <a:chExt cx="6927370" cy="218011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844550" y="5702300"/>
              <a:ext cx="0" cy="15557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831850" y="7258050"/>
              <a:ext cx="2736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22500" y="5715000"/>
              <a:ext cx="1066800" cy="6985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222500" y="6394450"/>
              <a:ext cx="0" cy="863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47811" y="7239705"/>
              <a:ext cx="1387503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30680" y="6400800"/>
                  <a:ext cx="28760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680" y="6400800"/>
                  <a:ext cx="28760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255" r="-638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30450" y="6626225"/>
                  <a:ext cx="3227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0450" y="6626225"/>
                  <a:ext cx="32271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094" r="-16981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rot="19394348">
                  <a:off x="1393594" y="6567537"/>
                  <a:ext cx="2268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94348">
                  <a:off x="1393594" y="6567537"/>
                  <a:ext cx="22685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0345" t="-3333" r="-13793"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130275" y="7232650"/>
                  <a:ext cx="3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0275" y="7232650"/>
                  <a:ext cx="30752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7647" r="-1961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841940" y="7581127"/>
                  <a:ext cx="2279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940" y="7581127"/>
                  <a:ext cx="227948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3684" r="-2105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V="1">
              <a:off x="4673600" y="5678011"/>
              <a:ext cx="6350" cy="158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673599" y="7258050"/>
              <a:ext cx="258445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679950" y="5997676"/>
              <a:ext cx="1631952" cy="12603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302378" y="6007487"/>
              <a:ext cx="22222" cy="12505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30950" y="7251700"/>
              <a:ext cx="6477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154388" y="6203176"/>
                  <a:ext cx="4288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4388" y="6203176"/>
                  <a:ext cx="42883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408" r="-1126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 rot="19394348">
                  <a:off x="5121052" y="6419001"/>
                  <a:ext cx="3227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94348">
                  <a:off x="5121052" y="6419001"/>
                  <a:ext cx="322717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7042" t="-4348" r="-11268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368928" y="6950563"/>
                  <a:ext cx="4115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8928" y="6950563"/>
                  <a:ext cx="41152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851850" y="7581127"/>
                  <a:ext cx="2279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0" y="7581127"/>
                  <a:ext cx="227948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7027" r="-216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168875" y="7232650"/>
                  <a:ext cx="3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8875" y="7232650"/>
                  <a:ext cx="307520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0000" r="-2000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26"/>
          <p:cNvSpPr/>
          <p:nvPr/>
        </p:nvSpPr>
        <p:spPr>
          <a:xfrm>
            <a:off x="8461239" y="116769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cgs</a:t>
            </a:r>
            <a:r>
              <a:rPr lang="en-US" dirty="0"/>
              <a:t>]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93336" y="1100764"/>
            <a:ext cx="74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[MKS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537474" y="845221"/>
                <a:ext cx="1620444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acc>
                        <m:accPr>
                          <m:chr m:val="⃑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474" y="845221"/>
                <a:ext cx="1620444" cy="4029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8756" y="796835"/>
                <a:ext cx="1752018" cy="412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ctrlP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56" y="796835"/>
                <a:ext cx="1752018" cy="412677"/>
              </a:xfrm>
              <a:prstGeom prst="rect">
                <a:avLst/>
              </a:prstGeom>
              <a:blipFill>
                <a:blip r:embed="rId1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57305" y="1537028"/>
                <a:ext cx="2954655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 → 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 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05" y="1537028"/>
                <a:ext cx="2954655" cy="4029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10061" y="1358137"/>
                <a:ext cx="2528000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⟹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061" y="1358137"/>
                <a:ext cx="2528000" cy="61279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947718" y="5383465"/>
            <a:ext cx="581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Wingdings 3" panose="05040102010807070707" pitchFamily="18" charset="2"/>
              </a:rPr>
              <a:t>   </a:t>
            </a:r>
            <a:r>
              <a:rPr lang="en-US" dirty="0">
                <a:sym typeface="Wingdings 3" panose="05040102010807070707" pitchFamily="18" charset="2"/>
              </a:rPr>
              <a:t>t</a:t>
            </a:r>
            <a:r>
              <a:rPr lang="en-US" dirty="0" smtClean="0">
                <a:sym typeface="Wingdings 3" panose="05040102010807070707" pitchFamily="18" charset="2"/>
              </a:rPr>
              <a:t>his picture </a:t>
            </a:r>
            <a:r>
              <a:rPr lang="en-US" dirty="0" smtClean="0"/>
              <a:t>has some advantages for energy calculations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587280" y="5926547"/>
            <a:ext cx="4242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Wingdings 3" panose="05040102010807070707" pitchFamily="18" charset="2"/>
              </a:rPr>
              <a:t>   </a:t>
            </a:r>
            <a:r>
              <a:rPr lang="en-US" dirty="0">
                <a:sym typeface="Wingdings 3" panose="05040102010807070707" pitchFamily="18" charset="2"/>
              </a:rPr>
              <a:t>t</a:t>
            </a:r>
            <a:r>
              <a:rPr lang="en-US" dirty="0" smtClean="0"/>
              <a:t>his is the accurate physics description  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955435" y="2471225"/>
            <a:ext cx="2444750" cy="14879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08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1560" y="222436"/>
                <a:ext cx="10798535" cy="2782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4.  </a:t>
                </a:r>
                <a:r>
                  <a:rPr lang="en-US" b="1" dirty="0" smtClean="0"/>
                  <a:t>MAGNETIC FIELD PENETRATION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What we have discussed almost never </a:t>
                </a:r>
                <a:r>
                  <a:rPr lang="en-US" dirty="0" smtClean="0"/>
                  <a:t>occurs  --- fields penetrate superconductors for many reasons: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1" dirty="0" smtClean="0">
                    <a:solidFill>
                      <a:srgbClr val="003399"/>
                    </a:solidFill>
                  </a:rPr>
                  <a:t>(a)  Penetration depth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Effective diamagnetism </a:t>
                </a:r>
                <a:r>
                  <a:rPr lang="en-US" dirty="0"/>
                  <a:t>caused by screening currents that flow over a finite </a:t>
                </a:r>
                <a:r>
                  <a:rPr lang="en-US" dirty="0" smtClean="0"/>
                  <a:t>thickness near edge</a:t>
                </a:r>
                <a:endParaRPr lang="en-US" dirty="0"/>
              </a:p>
              <a:p>
                <a:pPr lvl="1"/>
                <a:r>
                  <a:rPr lang="en-US" dirty="0" smtClean="0"/>
                  <a:t>          “</a:t>
                </a:r>
                <a:r>
                  <a:rPr lang="en-US" dirty="0"/>
                  <a:t>penetration depth”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400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60" y="222436"/>
                <a:ext cx="10798535" cy="2782878"/>
              </a:xfrm>
              <a:prstGeom prst="rect">
                <a:avLst/>
              </a:prstGeom>
              <a:blipFill>
                <a:blip r:embed="rId2"/>
                <a:stretch>
                  <a:fillRect l="-508" t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7409" y="3005314"/>
            <a:ext cx="11036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Fields penetrate into sample over this distance --- we will characterize this phenomenon in various electrodynamic and microscopic theoretical models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1085" y="424922"/>
                <a:ext cx="1092856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3399"/>
                    </a:solidFill>
                  </a:rPr>
                  <a:t>(b)   Type</a:t>
                </a:r>
                <a:r>
                  <a:rPr lang="en-US" b="1" dirty="0" smtClean="0">
                    <a:solidFill>
                      <a:srgbClr val="003399"/>
                    </a:solidFill>
                    <a:cs typeface="Times New Roman" panose="02020603050405020304" pitchFamily="18" charset="0"/>
                  </a:rPr>
                  <a:t> II superconductivity</a:t>
                </a:r>
                <a:r>
                  <a:rPr lang="en-US" dirty="0"/>
                  <a:t>		</a:t>
                </a:r>
                <a:r>
                  <a:rPr lang="en-US" dirty="0" err="1" smtClean="0"/>
                  <a:t>Shubnikov</a:t>
                </a:r>
                <a:r>
                  <a:rPr lang="en-US" dirty="0" smtClean="0"/>
                  <a:t> (experiments);  </a:t>
                </a:r>
                <a:r>
                  <a:rPr lang="en-US" dirty="0" err="1" smtClean="0"/>
                  <a:t>Abrikosov</a:t>
                </a:r>
                <a:r>
                  <a:rPr lang="en-US" dirty="0" smtClean="0"/>
                  <a:t> (theory)</a:t>
                </a:r>
                <a:endParaRPr lang="en-US" dirty="0"/>
              </a:p>
              <a:p>
                <a:r>
                  <a:rPr lang="en-US" dirty="0"/>
                  <a:t>		 	</a:t>
                </a:r>
                <a:endParaRPr lang="en-US" dirty="0" smtClean="0"/>
              </a:p>
              <a:p>
                <a:r>
                  <a:rPr lang="en-US" dirty="0" smtClean="0"/>
                  <a:t>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Type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en-US" dirty="0"/>
                  <a:t> and allow </a:t>
                </a:r>
                <a:r>
                  <a:rPr lang="en-US" dirty="0" smtClean="0"/>
                  <a:t>flux penetration in discrete “vortices” of magnetic flux         </a:t>
                </a:r>
              </a:p>
              <a:p>
                <a:endParaRPr lang="en-US" dirty="0"/>
              </a:p>
              <a:p>
                <a:r>
                  <a:rPr lang="en-US" dirty="0" smtClean="0"/>
                  <a:t>	Type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/>
                  <a:t> : elements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1% </a:t>
                </a:r>
                <a:r>
                  <a:rPr lang="en-US" dirty="0" smtClean="0"/>
                  <a:t>of all superconductors 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Type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/>
                  <a:t> : alloys, compounds, thin films, </a:t>
                </a:r>
                <a:r>
                  <a:rPr lang="en-US" dirty="0" smtClean="0"/>
                  <a:t>dirty materials, disordered, unconventional, ..…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85" y="424922"/>
                <a:ext cx="10928568" cy="2031325"/>
              </a:xfrm>
              <a:prstGeom prst="rect">
                <a:avLst/>
              </a:prstGeom>
              <a:blipFill>
                <a:blip r:embed="rId2"/>
                <a:stretch>
                  <a:fillRect l="-446" t="-18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139341" y="5143989"/>
            <a:ext cx="9807132" cy="980381"/>
            <a:chOff x="2225434" y="2143966"/>
            <a:chExt cx="9807132" cy="980381"/>
          </a:xfrm>
        </p:grpSpPr>
        <p:sp>
          <p:nvSpPr>
            <p:cNvPr id="3" name="TextBox 2"/>
            <p:cNvSpPr txBox="1"/>
            <p:nvPr/>
          </p:nvSpPr>
          <p:spPr>
            <a:xfrm>
              <a:off x="2225434" y="2175930"/>
              <a:ext cx="9807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Key : </a:t>
              </a:r>
              <a:r>
                <a:rPr lang="en-US" dirty="0" smtClean="0"/>
                <a:t>surface </a:t>
              </a:r>
              <a:r>
                <a:rPr lang="en-US" dirty="0"/>
                <a:t>energy positive (Type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/>
                <a:t>) or negative (Type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r>
                <a:rPr lang="en-US" dirty="0" smtClean="0"/>
                <a:t>) --- we will study the theory in depth  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294144" y="2755015"/>
              <a:ext cx="34073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interface between N and S regions</a:t>
              </a:r>
              <a:endParaRPr lang="en-US" dirty="0"/>
            </a:p>
          </p:txBody>
        </p:sp>
        <p:sp>
          <p:nvSpPr>
            <p:cNvPr id="5" name="Arc 4"/>
            <p:cNvSpPr/>
            <p:nvPr/>
          </p:nvSpPr>
          <p:spPr>
            <a:xfrm rot="10800000">
              <a:off x="3448754" y="2143966"/>
              <a:ext cx="1426235" cy="787503"/>
            </a:xfrm>
            <a:prstGeom prst="arc">
              <a:avLst/>
            </a:prstGeom>
            <a:ln w="19050">
              <a:solidFill>
                <a:srgbClr val="C0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49EF1-F076-4745-B131-430197DA00AC}"/>
                  </a:ext>
                </a:extLst>
              </p:cNvPr>
              <p:cNvSpPr txBox="1"/>
              <p:nvPr/>
            </p:nvSpPr>
            <p:spPr>
              <a:xfrm>
                <a:off x="1371511" y="3077436"/>
                <a:ext cx="708042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*Important – allows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at fields well above the 100 g/K region</a:t>
                </a:r>
              </a:p>
              <a:p>
                <a:endParaRPr lang="en-US" dirty="0"/>
              </a:p>
              <a:p>
                <a:pPr algn="r"/>
                <a:r>
                  <a:rPr lang="en-US" dirty="0"/>
                  <a:t>(if </a:t>
                </a:r>
                <a:r>
                  <a:rPr lang="en-US" dirty="0" err="1"/>
                  <a:t>NbTi</a:t>
                </a:r>
                <a:r>
                  <a:rPr lang="en-US" dirty="0"/>
                  <a:t> were type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  <a:r>
                  <a:rPr lang="en-US" dirty="0"/>
                  <a:t>, </a:t>
                </a:r>
                <a:r>
                  <a:rPr lang="en-US" dirty="0" err="1"/>
                  <a:t>Hc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1 </a:t>
                </a:r>
                <a:r>
                  <a:rPr lang="en-US" dirty="0" smtClean="0"/>
                  <a:t>KG </a:t>
                </a:r>
                <a:r>
                  <a:rPr lang="en-US" dirty="0"/>
                  <a:t>instead of &gt; 10 T)</a:t>
                </a:r>
              </a:p>
              <a:p>
                <a:pPr algn="r"/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 	  	</a:t>
                </a:r>
              </a:p>
              <a:p>
                <a:r>
                  <a:rPr lang="en-US" dirty="0"/>
                  <a:t>      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49EF1-F076-4745-B131-430197DA0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11" y="3077436"/>
                <a:ext cx="7080422" cy="1477328"/>
              </a:xfrm>
              <a:prstGeom prst="rect">
                <a:avLst/>
              </a:prstGeom>
              <a:blipFill>
                <a:blip r:embed="rId3"/>
                <a:stretch>
                  <a:fillRect l="-775" t="-2479" r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4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1266</Words>
  <Application>Microsoft Office PowerPoint</Application>
  <PresentationFormat>Widescreen</PresentationFormat>
  <Paragraphs>445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58</cp:revision>
  <dcterms:created xsi:type="dcterms:W3CDTF">2019-08-28T19:12:51Z</dcterms:created>
  <dcterms:modified xsi:type="dcterms:W3CDTF">2019-09-03T21:46:31Z</dcterms:modified>
</cp:coreProperties>
</file>